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handoutMasters/handoutMaster1.xml" ContentType="application/vnd.openxmlformats-officedocument.presentationml.handoutMaster+xml"/>
  <Override PartName="/ppt/media/image10.svg" ContentType="image/svg+xml"/>
  <Override PartName="/ppt/media/image11.svg" ContentType="image/svg+xml"/>
  <Override PartName="/ppt/media/image15.svg" ContentType="image/svg+xml"/>
  <Override PartName="/ppt/media/image17.svg" ContentType="image/svg+xml"/>
  <Override PartName="/ppt/media/image19.svg" ContentType="image/svg+xml"/>
  <Override PartName="/ppt/media/image21.svg" ContentType="image/svg+xml"/>
  <Override PartName="/ppt/media/image27.svg" ContentType="image/svg+xml"/>
  <Override PartName="/ppt/media/image29.svg" ContentType="image/svg+xml"/>
  <Override PartName="/ppt/media/image31.svg" ContentType="image/svg+xml"/>
  <Override PartName="/ppt/media/image33.svg" ContentType="image/svg+xml"/>
  <Override PartName="/ppt/media/image38.svg" ContentType="image/svg+xml"/>
  <Override PartName="/ppt/media/image45.svg" ContentType="image/svg+xml"/>
  <Override PartName="/ppt/media/image47.svg" ContentType="image/svg+xml"/>
  <Override PartName="/ppt/media/image49.svg" ContentType="image/svg+xml"/>
  <Override PartName="/ppt/media/image51.svg" ContentType="image/svg+xml"/>
  <Override PartName="/ppt/media/image6.svg" ContentType="image/svg+xml"/>
  <Override PartName="/ppt/media/image8.svg" ContentType="image/svg+xml"/>
  <Override PartName="/ppt/media/image9.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54" r:id="rId3"/>
    <p:sldMasterId id="2147483666" r:id="rId4"/>
    <p:sldMasterId id="2147483672" r:id="rId5"/>
    <p:sldMasterId id="2147483678" r:id="rId6"/>
    <p:sldMasterId id="2147483684" r:id="rId7"/>
    <p:sldMasterId id="2147483690" r:id="rId8"/>
    <p:sldMasterId id="2147483696" r:id="rId9"/>
  </p:sldMasterIdLst>
  <p:notesMasterIdLst>
    <p:notesMasterId r:id="rId11"/>
  </p:notesMasterIdLst>
  <p:handoutMasterIdLst>
    <p:handoutMasterId r:id="rId34"/>
  </p:handoutMasterIdLst>
  <p:sldIdLst>
    <p:sldId id="325" r:id="rId10"/>
    <p:sldId id="327" r:id="rId12"/>
    <p:sldId id="317" r:id="rId13"/>
    <p:sldId id="316" r:id="rId14"/>
    <p:sldId id="314" r:id="rId15"/>
    <p:sldId id="417" r:id="rId16"/>
    <p:sldId id="418" r:id="rId17"/>
    <p:sldId id="419" r:id="rId18"/>
    <p:sldId id="423" r:id="rId19"/>
    <p:sldId id="424" r:id="rId20"/>
    <p:sldId id="426" r:id="rId21"/>
    <p:sldId id="328" r:id="rId22"/>
    <p:sldId id="427" r:id="rId23"/>
    <p:sldId id="397" r:id="rId24"/>
    <p:sldId id="428" r:id="rId25"/>
    <p:sldId id="398" r:id="rId26"/>
    <p:sldId id="429" r:id="rId27"/>
    <p:sldId id="430" r:id="rId28"/>
    <p:sldId id="431" r:id="rId29"/>
    <p:sldId id="432" r:id="rId30"/>
    <p:sldId id="433" r:id="rId31"/>
    <p:sldId id="434" r:id="rId32"/>
    <p:sldId id="326" r:id="rId33"/>
  </p:sldIdLst>
  <p:sldSz cx="12192000" cy="6858000"/>
  <p:notesSz cx="6858000" cy="9144000"/>
  <p:embeddedFontLst>
    <p:embeddedFont>
      <p:font typeface="Calibri" panose="020F0502020204030204"/>
      <p:regular r:id="rId39"/>
      <p:bold r:id="rId40"/>
      <p:italic r:id="rId41"/>
      <p:boldItalic r:id="rId42"/>
    </p:embeddedFont>
    <p:embeddedFont>
      <p:font typeface="BiaoZhunCuHei" panose="02000503000000000000" charset="-122"/>
      <p:regular r:id="rId43"/>
    </p:embeddedFont>
    <p:embeddedFont>
      <p:font typeface="微软雅黑" panose="020B0503020204020204" charset="-122"/>
      <p:regular r:id="rId44"/>
    </p:embeddedFont>
    <p:embeddedFont>
      <p:font typeface="等线" panose="02010600030101010101" charset="-122"/>
      <p:regular r:id="rId45"/>
    </p:embeddedFont>
  </p:embeddedFontLst>
  <p:custDataLst>
    <p:tags r:id="rId4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视佐" initials="视" lastIdx="1" clrIdx="0"/>
  <p:cmAuthor id="1483810881" name="WPS_1679281038" initials="W" lastIdx="1" clrIdx="2"/>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p:scale>
          <a:sx n="66" d="100"/>
          <a:sy n="66" d="100"/>
        </p:scale>
        <p:origin x="1048" y="928"/>
      </p:cViewPr>
      <p:guideLst/>
    </p:cSldViewPr>
  </p:slideViewPr>
  <p:notesTextViewPr>
    <p:cViewPr>
      <p:scale>
        <a:sx n="1" d="1"/>
        <a:sy n="1" d="1"/>
      </p:scale>
      <p:origin x="0" y="0"/>
    </p:cViewPr>
  </p:notesTextViewPr>
  <p:sorterViewPr>
    <p:cViewPr>
      <p:scale>
        <a:sx n="50" d="100"/>
        <a:sy n="50" d="100"/>
      </p:scale>
      <p:origin x="0" y="0"/>
    </p:cViewPr>
  </p:sorterViewPr>
  <p:notesViewPr>
    <p:cSldViewPr snapToGrid="0">
      <p:cViewPr varScale="1">
        <p:scale>
          <a:sx n="80" d="100"/>
          <a:sy n="80" d="100"/>
        </p:scale>
        <p:origin x="2524" y="68"/>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 Type="http://schemas.openxmlformats.org/officeDocument/2006/relationships/slideMaster" Target="slideMasters/slideMaster6.xml"/><Relationship Id="rId6" Type="http://schemas.openxmlformats.org/officeDocument/2006/relationships/slideMaster" Target="slideMasters/slideMaster5.xml"/><Relationship Id="rId5" Type="http://schemas.openxmlformats.org/officeDocument/2006/relationships/slideMaster" Target="slideMasters/slideMaster4.xml"/><Relationship Id="rId46" Type="http://schemas.openxmlformats.org/officeDocument/2006/relationships/tags" Target="tags/tag203.xml"/><Relationship Id="rId45" Type="http://schemas.openxmlformats.org/officeDocument/2006/relationships/font" Target="fonts/font7.fntdata"/><Relationship Id="rId44" Type="http://schemas.openxmlformats.org/officeDocument/2006/relationships/font" Target="fonts/font6.fntdata"/><Relationship Id="rId43" Type="http://schemas.openxmlformats.org/officeDocument/2006/relationships/font" Target="fonts/font5.fntdata"/><Relationship Id="rId42" Type="http://schemas.openxmlformats.org/officeDocument/2006/relationships/font" Target="fonts/font4.fntdata"/><Relationship Id="rId41" Type="http://schemas.openxmlformats.org/officeDocument/2006/relationships/font" Target="fonts/font3.fntdata"/><Relationship Id="rId40" Type="http://schemas.openxmlformats.org/officeDocument/2006/relationships/font" Target="fonts/font2.fntdata"/><Relationship Id="rId4" Type="http://schemas.openxmlformats.org/officeDocument/2006/relationships/slideMaster" Target="slideMasters/slideMaster3.xml"/><Relationship Id="rId39" Type="http://schemas.openxmlformats.org/officeDocument/2006/relationships/font" Target="fonts/font1.fntdata"/><Relationship Id="rId38" Type="http://schemas.openxmlformats.org/officeDocument/2006/relationships/commentAuthors" Target="commentAuthors.xml"/><Relationship Id="rId37" Type="http://schemas.openxmlformats.org/officeDocument/2006/relationships/tableStyles" Target="tableStyles.xml"/><Relationship Id="rId36" Type="http://schemas.openxmlformats.org/officeDocument/2006/relationships/viewProps" Target="viewProps.xml"/><Relationship Id="rId35" Type="http://schemas.openxmlformats.org/officeDocument/2006/relationships/presProps" Target="presProps.xml"/><Relationship Id="rId34" Type="http://schemas.openxmlformats.org/officeDocument/2006/relationships/handoutMaster" Target="handoutMasters/handoutMaster1.xml"/><Relationship Id="rId33" Type="http://schemas.openxmlformats.org/officeDocument/2006/relationships/slide" Target="slides/slide23.xml"/><Relationship Id="rId32" Type="http://schemas.openxmlformats.org/officeDocument/2006/relationships/slide" Target="slides/slide22.xml"/><Relationship Id="rId31" Type="http://schemas.openxmlformats.org/officeDocument/2006/relationships/slide" Target="slides/slide21.xml"/><Relationship Id="rId30" Type="http://schemas.openxmlformats.org/officeDocument/2006/relationships/slide" Target="slides/slide20.xml"/><Relationship Id="rId3" Type="http://schemas.openxmlformats.org/officeDocument/2006/relationships/slideMaster" Target="slideMasters/slideMaster2.xml"/><Relationship Id="rId29" Type="http://schemas.openxmlformats.org/officeDocument/2006/relationships/slide" Target="slides/slide19.xml"/><Relationship Id="rId28" Type="http://schemas.openxmlformats.org/officeDocument/2006/relationships/slide" Target="slides/slide18.xml"/><Relationship Id="rId27" Type="http://schemas.openxmlformats.org/officeDocument/2006/relationships/slide" Target="slides/slide17.xml"/><Relationship Id="rId26" Type="http://schemas.openxmlformats.org/officeDocument/2006/relationships/slide" Target="slides/slide16.xml"/><Relationship Id="rId25" Type="http://schemas.openxmlformats.org/officeDocument/2006/relationships/slide" Target="slides/slide15.xml"/><Relationship Id="rId24" Type="http://schemas.openxmlformats.org/officeDocument/2006/relationships/slide" Target="slides/slide14.xml"/><Relationship Id="rId23" Type="http://schemas.openxmlformats.org/officeDocument/2006/relationships/slide" Target="slides/slide13.xml"/><Relationship Id="rId22" Type="http://schemas.openxmlformats.org/officeDocument/2006/relationships/slide" Target="slides/slide12.xml"/><Relationship Id="rId21" Type="http://schemas.openxmlformats.org/officeDocument/2006/relationships/slide" Target="slides/slide11.xml"/><Relationship Id="rId20" Type="http://schemas.openxmlformats.org/officeDocument/2006/relationships/slide" Target="slides/slide10.xml"/><Relationship Id="rId2" Type="http://schemas.openxmlformats.org/officeDocument/2006/relationships/theme" Target="theme/theme1.xml"/><Relationship Id="rId19" Type="http://schemas.openxmlformats.org/officeDocument/2006/relationships/slide" Target="slides/slide9.xml"/><Relationship Id="rId18" Type="http://schemas.openxmlformats.org/officeDocument/2006/relationships/slide" Target="slides/slide8.xml"/><Relationship Id="rId17" Type="http://schemas.openxmlformats.org/officeDocument/2006/relationships/slide" Target="slides/slide7.xml"/><Relationship Id="rId16" Type="http://schemas.openxmlformats.org/officeDocument/2006/relationships/slide" Target="slides/slide6.xml"/><Relationship Id="rId15" Type="http://schemas.openxmlformats.org/officeDocument/2006/relationships/slide" Target="slides/slide5.xml"/><Relationship Id="rId14" Type="http://schemas.openxmlformats.org/officeDocument/2006/relationships/slide" Target="slides/slide4.xml"/><Relationship Id="rId13" Type="http://schemas.openxmlformats.org/officeDocument/2006/relationships/slide" Target="slides/slide3.xml"/><Relationship Id="rId12" Type="http://schemas.openxmlformats.org/officeDocument/2006/relationships/slide" Target="slides/slide2.xml"/><Relationship Id="rId11" Type="http://schemas.openxmlformats.org/officeDocument/2006/relationships/notesMaster" Target="notesMasters/notesMaster1.xml"/><Relationship Id="rId10" Type="http://schemas.openxmlformats.org/officeDocument/2006/relationships/slide" Target="slides/slide1.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ADA3DE8-7623-4910-BA5C-FBF98B1B78DA}"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稻壳鸭鸭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1C7E2AA-49D4-4D98-995F-BE25198F46CA}"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72E983A-EF9A-4853-8AA2-93C3D691F042}" type="datetimeFigureOut">
              <a:rPr lang="zh-CN" altLang="en-US" smtClean="0"/>
            </a:fld>
            <a:endParaRPr lang="zh-CN" altLang="en-US"/>
          </a:p>
        </p:txBody>
      </p:sp>
      <p:sp>
        <p:nvSpPr>
          <p:cNvPr id="4" name="稻壳鸭鸭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592D4F0-0E0C-49EE-9982-0817EB075D94}"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1E4125A3-77AE-496B-B04C-07CB24D2E36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1E4125A3-77AE-496B-B04C-07CB24D2E36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4" Type="http://schemas.openxmlformats.org/officeDocument/2006/relationships/image" Target="../media/image9.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35.xml.rels><?xml version="1.0" encoding="UTF-8" standalone="yes"?>
<Relationships xmlns="http://schemas.openxmlformats.org/package/2006/relationships"><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7.xml"/></Relationships>
</file>

<file path=ppt/slideLayouts/_rels/slideLayout4.xml.rels><?xml version="1.0" encoding="UTF-8" standalone="yes"?>
<Relationships xmlns="http://schemas.openxmlformats.org/package/2006/relationships"><Relationship Id="rId4" Type="http://schemas.openxmlformats.org/officeDocument/2006/relationships/image" Target="../media/image6.sv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4" Type="http://schemas.openxmlformats.org/officeDocument/2006/relationships/image" Target="../media/image10.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7.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8.xml"/></Relationships>
</file>

<file path=ppt/slideLayouts/_rels/slideLayout45.xml.rels><?xml version="1.0" encoding="UTF-8" standalone="yes"?>
<Relationships xmlns="http://schemas.openxmlformats.org/package/2006/relationships"><Relationship Id="rId4" Type="http://schemas.openxmlformats.org/officeDocument/2006/relationships/image" Target="../media/image11.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8.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4.xml"/><Relationship Id="rId8" Type="http://schemas.openxmlformats.org/officeDocument/2006/relationships/slideLayout" Target="../slideLayouts/slideLayout13.xml"/><Relationship Id="rId7" Type="http://schemas.openxmlformats.org/officeDocument/2006/relationships/slideLayout" Target="../slideLayouts/slideLayout12.xml"/><Relationship Id="rId6" Type="http://schemas.openxmlformats.org/officeDocument/2006/relationships/slideLayout" Target="../slideLayouts/slideLayout11.xml"/><Relationship Id="rId5" Type="http://schemas.openxmlformats.org/officeDocument/2006/relationships/slideLayout" Target="../slideLayouts/slideLayout10.xml"/><Relationship Id="rId4" Type="http://schemas.openxmlformats.org/officeDocument/2006/relationships/slideLayout" Target="../slideLayouts/slideLayout9.xml"/><Relationship Id="rId3" Type="http://schemas.openxmlformats.org/officeDocument/2006/relationships/slideLayout" Target="../slideLayouts/slideLayout8.xml"/><Relationship Id="rId2" Type="http://schemas.openxmlformats.org/officeDocument/2006/relationships/slideLayout" Target="../slideLayouts/slideLayout7.xml"/><Relationship Id="rId12" Type="http://schemas.openxmlformats.org/officeDocument/2006/relationships/theme" Target="../theme/theme2.xml"/><Relationship Id="rId11" Type="http://schemas.openxmlformats.org/officeDocument/2006/relationships/slideLayout" Target="../slideLayouts/slideLayout16.xml"/><Relationship Id="rId10" Type="http://schemas.openxmlformats.org/officeDocument/2006/relationships/slideLayout" Target="../slideLayouts/slideLayout15.xml"/><Relationship Id="rId1" Type="http://schemas.openxmlformats.org/officeDocument/2006/relationships/slideLayout" Target="../slideLayouts/slideLayout6.xml"/></Relationships>
</file>

<file path=ppt/slideMasters/_rels/slideMaster3.xml.rels><?xml version="1.0" encoding="UTF-8" standalone="yes"?>
<Relationships xmlns="http://schemas.openxmlformats.org/package/2006/relationships"><Relationship Id="rId6" Type="http://schemas.openxmlformats.org/officeDocument/2006/relationships/theme" Target="../theme/theme3.xml"/><Relationship Id="rId5" Type="http://schemas.openxmlformats.org/officeDocument/2006/relationships/slideLayout" Target="../slideLayouts/slideLayout21.xml"/><Relationship Id="rId4" Type="http://schemas.openxmlformats.org/officeDocument/2006/relationships/slideLayout" Target="../slideLayouts/slideLayout20.xml"/><Relationship Id="rId3" Type="http://schemas.openxmlformats.org/officeDocument/2006/relationships/slideLayout" Target="../slideLayouts/slideLayout19.xml"/><Relationship Id="rId2" Type="http://schemas.openxmlformats.org/officeDocument/2006/relationships/slideLayout" Target="../slideLayouts/slideLayout18.xml"/><Relationship Id="rId1" Type="http://schemas.openxmlformats.org/officeDocument/2006/relationships/slideLayout" Target="../slideLayouts/slideLayout17.xml"/></Relationships>
</file>

<file path=ppt/slideMasters/_rels/slideMaster4.xml.rels><?xml version="1.0" encoding="UTF-8" standalone="yes"?>
<Relationships xmlns="http://schemas.openxmlformats.org/package/2006/relationships"><Relationship Id="rId6" Type="http://schemas.openxmlformats.org/officeDocument/2006/relationships/theme" Target="../theme/theme4.xml"/><Relationship Id="rId5" Type="http://schemas.openxmlformats.org/officeDocument/2006/relationships/slideLayout" Target="../slideLayouts/slideLayout26.xml"/><Relationship Id="rId4" Type="http://schemas.openxmlformats.org/officeDocument/2006/relationships/slideLayout" Target="../slideLayouts/slideLayout25.xml"/><Relationship Id="rId3" Type="http://schemas.openxmlformats.org/officeDocument/2006/relationships/slideLayout" Target="../slideLayouts/slideLayout24.xml"/><Relationship Id="rId2" Type="http://schemas.openxmlformats.org/officeDocument/2006/relationships/slideLayout" Target="../slideLayouts/slideLayout23.xml"/><Relationship Id="rId1" Type="http://schemas.openxmlformats.org/officeDocument/2006/relationships/slideLayout" Target="../slideLayouts/slideLayout22.xml"/></Relationships>
</file>

<file path=ppt/slideMasters/_rels/slideMaster5.xml.rels><?xml version="1.0" encoding="UTF-8" standalone="yes"?>
<Relationships xmlns="http://schemas.openxmlformats.org/package/2006/relationships"><Relationship Id="rId6" Type="http://schemas.openxmlformats.org/officeDocument/2006/relationships/theme" Target="../theme/theme5.xml"/><Relationship Id="rId5" Type="http://schemas.openxmlformats.org/officeDocument/2006/relationships/slideLayout" Target="../slideLayouts/slideLayout31.xml"/><Relationship Id="rId4" Type="http://schemas.openxmlformats.org/officeDocument/2006/relationships/slideLayout" Target="../slideLayouts/slideLayout30.xml"/><Relationship Id="rId3" Type="http://schemas.openxmlformats.org/officeDocument/2006/relationships/slideLayout" Target="../slideLayouts/slideLayout29.xml"/><Relationship Id="rId2" Type="http://schemas.openxmlformats.org/officeDocument/2006/relationships/slideLayout" Target="../slideLayouts/slideLayout28.xml"/><Relationship Id="rId1" Type="http://schemas.openxmlformats.org/officeDocument/2006/relationships/slideLayout" Target="../slideLayouts/slideLayout27.xml"/></Relationships>
</file>

<file path=ppt/slideMasters/_rels/slideMaster6.xml.rels><?xml version="1.0" encoding="UTF-8" standalone="yes"?>
<Relationships xmlns="http://schemas.openxmlformats.org/package/2006/relationships"><Relationship Id="rId6" Type="http://schemas.openxmlformats.org/officeDocument/2006/relationships/theme" Target="../theme/theme6.xml"/><Relationship Id="rId5" Type="http://schemas.openxmlformats.org/officeDocument/2006/relationships/slideLayout" Target="../slideLayouts/slideLayout36.xml"/><Relationship Id="rId4" Type="http://schemas.openxmlformats.org/officeDocument/2006/relationships/slideLayout" Target="../slideLayouts/slideLayout35.xml"/><Relationship Id="rId3" Type="http://schemas.openxmlformats.org/officeDocument/2006/relationships/slideLayout" Target="../slideLayouts/slideLayout34.xml"/><Relationship Id="rId2" Type="http://schemas.openxmlformats.org/officeDocument/2006/relationships/slideLayout" Target="../slideLayouts/slideLayout33.xml"/><Relationship Id="rId1" Type="http://schemas.openxmlformats.org/officeDocument/2006/relationships/slideLayout" Target="../slideLayouts/slideLayout32.xml"/></Relationships>
</file>

<file path=ppt/slideMasters/_rels/slideMaster7.xml.rels><?xml version="1.0" encoding="UTF-8" standalone="yes"?>
<Relationships xmlns="http://schemas.openxmlformats.org/package/2006/relationships"><Relationship Id="rId6" Type="http://schemas.openxmlformats.org/officeDocument/2006/relationships/theme" Target="../theme/theme7.xml"/><Relationship Id="rId5" Type="http://schemas.openxmlformats.org/officeDocument/2006/relationships/slideLayout" Target="../slideLayouts/slideLayout41.xml"/><Relationship Id="rId4" Type="http://schemas.openxmlformats.org/officeDocument/2006/relationships/slideLayout" Target="../slideLayouts/slideLayout40.xml"/><Relationship Id="rId3" Type="http://schemas.openxmlformats.org/officeDocument/2006/relationships/slideLayout" Target="../slideLayouts/slideLayout39.xml"/><Relationship Id="rId2" Type="http://schemas.openxmlformats.org/officeDocument/2006/relationships/slideLayout" Target="../slideLayouts/slideLayout38.xml"/><Relationship Id="rId1" Type="http://schemas.openxmlformats.org/officeDocument/2006/relationships/slideLayout" Target="../slideLayouts/slideLayout37.xml"/></Relationships>
</file>

<file path=ppt/slideMasters/_rels/slideMaster8.xml.rels><?xml version="1.0" encoding="UTF-8" standalone="yes"?>
<Relationships xmlns="http://schemas.openxmlformats.org/package/2006/relationships"><Relationship Id="rId6" Type="http://schemas.openxmlformats.org/officeDocument/2006/relationships/theme" Target="../theme/theme8.xml"/><Relationship Id="rId5" Type="http://schemas.openxmlformats.org/officeDocument/2006/relationships/slideLayout" Target="../slideLayouts/slideLayout46.xml"/><Relationship Id="rId4" Type="http://schemas.openxmlformats.org/officeDocument/2006/relationships/slideLayout" Target="../slideLayouts/slideLayout45.xml"/><Relationship Id="rId3" Type="http://schemas.openxmlformats.org/officeDocument/2006/relationships/slideLayout" Target="../slideLayouts/slideLayout44.xml"/><Relationship Id="rId2" Type="http://schemas.openxmlformats.org/officeDocument/2006/relationships/slideLayout" Target="../slideLayouts/slideLayout43.xml"/><Relationship Id="rId1"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59" r:id="rId5"/>
    <p:sldLayoutId id="2147483660" r:id="rId6"/>
    <p:sldLayoutId id="2147483661" r:id="rId7"/>
    <p:sldLayoutId id="2147483662" r:id="rId8"/>
    <p:sldLayoutId id="2147483663" r:id="rId9"/>
    <p:sldLayoutId id="2147483664" r:id="rId10"/>
    <p:sldLayoutId id="214748366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9" Type="http://schemas.openxmlformats.org/officeDocument/2006/relationships/tags" Target="../tags/tag105.xml"/><Relationship Id="rId8" Type="http://schemas.openxmlformats.org/officeDocument/2006/relationships/tags" Target="../tags/tag104.xml"/><Relationship Id="rId7" Type="http://schemas.openxmlformats.org/officeDocument/2006/relationships/tags" Target="../tags/tag103.xml"/><Relationship Id="rId6" Type="http://schemas.openxmlformats.org/officeDocument/2006/relationships/tags" Target="../tags/tag102.xml"/><Relationship Id="rId5" Type="http://schemas.openxmlformats.org/officeDocument/2006/relationships/tags" Target="../tags/tag101.xml"/><Relationship Id="rId4" Type="http://schemas.openxmlformats.org/officeDocument/2006/relationships/tags" Target="../tags/tag100.xml"/><Relationship Id="rId3" Type="http://schemas.openxmlformats.org/officeDocument/2006/relationships/tags" Target="../tags/tag99.xml"/><Relationship Id="rId2" Type="http://schemas.openxmlformats.org/officeDocument/2006/relationships/tags" Target="../tags/tag98.xml"/><Relationship Id="rId14" Type="http://schemas.openxmlformats.org/officeDocument/2006/relationships/slideLayout" Target="../slideLayouts/slideLayout4.xml"/><Relationship Id="rId13" Type="http://schemas.openxmlformats.org/officeDocument/2006/relationships/tags" Target="../tags/tag109.xml"/><Relationship Id="rId12" Type="http://schemas.openxmlformats.org/officeDocument/2006/relationships/tags" Target="../tags/tag108.xml"/><Relationship Id="rId11" Type="http://schemas.openxmlformats.org/officeDocument/2006/relationships/tags" Target="../tags/tag107.xml"/><Relationship Id="rId10" Type="http://schemas.openxmlformats.org/officeDocument/2006/relationships/tags" Target="../tags/tag106.xml"/><Relationship Id="rId1" Type="http://schemas.openxmlformats.org/officeDocument/2006/relationships/tags" Target="../tags/tag97.xml"/></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35.xml"/><Relationship Id="rId3" Type="http://schemas.openxmlformats.org/officeDocument/2006/relationships/tags" Target="../tags/tag111.xml"/><Relationship Id="rId2" Type="http://schemas.openxmlformats.org/officeDocument/2006/relationships/image" Target="../media/image32.png"/><Relationship Id="rId1" Type="http://schemas.openxmlformats.org/officeDocument/2006/relationships/tags" Target="../tags/tag110.xml"/></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3.xml"/><Relationship Id="rId2" Type="http://schemas.openxmlformats.org/officeDocument/2006/relationships/image" Target="../media/image33.svg"/><Relationship Id="rId1" Type="http://schemas.openxmlformats.org/officeDocument/2006/relationships/image" Target="../media/image14.pn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40.xml"/><Relationship Id="rId3" Type="http://schemas.openxmlformats.org/officeDocument/2006/relationships/tags" Target="../tags/tag113.xml"/><Relationship Id="rId2" Type="http://schemas.openxmlformats.org/officeDocument/2006/relationships/image" Target="../media/image34.png"/><Relationship Id="rId1" Type="http://schemas.openxmlformats.org/officeDocument/2006/relationships/tags" Target="../tags/tag112.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tags" Target="../tags/tag114.xml"/><Relationship Id="rId1" Type="http://schemas.openxmlformats.org/officeDocument/2006/relationships/image" Target="../media/image35.png"/></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45.xml"/><Relationship Id="rId3" Type="http://schemas.openxmlformats.org/officeDocument/2006/relationships/tags" Target="../tags/tag116.xml"/><Relationship Id="rId2" Type="http://schemas.openxmlformats.org/officeDocument/2006/relationships/image" Target="../media/image36.jpeg"/><Relationship Id="rId1" Type="http://schemas.openxmlformats.org/officeDocument/2006/relationships/tags" Target="../tags/tag115.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tags" Target="../tags/tag117.xml"/><Relationship Id="rId1" Type="http://schemas.openxmlformats.org/officeDocument/2006/relationships/image" Target="../media/image37.pn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3.xml"/><Relationship Id="rId2" Type="http://schemas.openxmlformats.org/officeDocument/2006/relationships/image" Target="../media/image38.svg"/><Relationship Id="rId1" Type="http://schemas.openxmlformats.org/officeDocument/2006/relationships/image" Target="../media/image14.png"/></Relationships>
</file>

<file path=ppt/slides/_rels/slide18.xml.rels><?xml version="1.0" encoding="UTF-8" standalone="yes"?>
<Relationships xmlns="http://schemas.openxmlformats.org/package/2006/relationships"><Relationship Id="rId9" Type="http://schemas.openxmlformats.org/officeDocument/2006/relationships/tags" Target="../tags/tag126.xml"/><Relationship Id="rId8" Type="http://schemas.openxmlformats.org/officeDocument/2006/relationships/tags" Target="../tags/tag125.xml"/><Relationship Id="rId7" Type="http://schemas.openxmlformats.org/officeDocument/2006/relationships/tags" Target="../tags/tag124.xml"/><Relationship Id="rId6" Type="http://schemas.openxmlformats.org/officeDocument/2006/relationships/tags" Target="../tags/tag123.xml"/><Relationship Id="rId5" Type="http://schemas.openxmlformats.org/officeDocument/2006/relationships/tags" Target="../tags/tag122.xml"/><Relationship Id="rId4" Type="http://schemas.openxmlformats.org/officeDocument/2006/relationships/tags" Target="../tags/tag121.xml"/><Relationship Id="rId3" Type="http://schemas.openxmlformats.org/officeDocument/2006/relationships/tags" Target="../tags/tag120.xml"/><Relationship Id="rId2" Type="http://schemas.openxmlformats.org/officeDocument/2006/relationships/tags" Target="../tags/tag119.xml"/><Relationship Id="rId19" Type="http://schemas.openxmlformats.org/officeDocument/2006/relationships/slideLayout" Target="../slideLayouts/slideLayout25.xml"/><Relationship Id="rId18" Type="http://schemas.openxmlformats.org/officeDocument/2006/relationships/tags" Target="../tags/tag131.xml"/><Relationship Id="rId17" Type="http://schemas.openxmlformats.org/officeDocument/2006/relationships/image" Target="../media/image42.png"/><Relationship Id="rId16" Type="http://schemas.openxmlformats.org/officeDocument/2006/relationships/tags" Target="../tags/tag130.xml"/><Relationship Id="rId15" Type="http://schemas.openxmlformats.org/officeDocument/2006/relationships/image" Target="../media/image41.jpeg"/><Relationship Id="rId14" Type="http://schemas.openxmlformats.org/officeDocument/2006/relationships/tags" Target="../tags/tag129.xml"/><Relationship Id="rId13" Type="http://schemas.openxmlformats.org/officeDocument/2006/relationships/image" Target="../media/image40.png"/><Relationship Id="rId12" Type="http://schemas.openxmlformats.org/officeDocument/2006/relationships/tags" Target="../tags/tag128.xml"/><Relationship Id="rId11" Type="http://schemas.openxmlformats.org/officeDocument/2006/relationships/image" Target="../media/image39.jpeg"/><Relationship Id="rId10" Type="http://schemas.openxmlformats.org/officeDocument/2006/relationships/tags" Target="../tags/tag127.xml"/><Relationship Id="rId1" Type="http://schemas.openxmlformats.org/officeDocument/2006/relationships/tags" Target="../tags/tag118.xml"/></Relationships>
</file>

<file path=ppt/slides/_rels/slide19.xml.rels><?xml version="1.0" encoding="UTF-8" standalone="yes"?>
<Relationships xmlns="http://schemas.openxmlformats.org/package/2006/relationships"><Relationship Id="rId9" Type="http://schemas.openxmlformats.org/officeDocument/2006/relationships/tags" Target="../tags/tag140.xml"/><Relationship Id="rId8" Type="http://schemas.openxmlformats.org/officeDocument/2006/relationships/tags" Target="../tags/tag139.xml"/><Relationship Id="rId7" Type="http://schemas.openxmlformats.org/officeDocument/2006/relationships/tags" Target="../tags/tag138.xml"/><Relationship Id="rId6" Type="http://schemas.openxmlformats.org/officeDocument/2006/relationships/tags" Target="../tags/tag137.xml"/><Relationship Id="rId5" Type="http://schemas.openxmlformats.org/officeDocument/2006/relationships/tags" Target="../tags/tag136.xml"/><Relationship Id="rId4" Type="http://schemas.openxmlformats.org/officeDocument/2006/relationships/tags" Target="../tags/tag135.xml"/><Relationship Id="rId3" Type="http://schemas.openxmlformats.org/officeDocument/2006/relationships/tags" Target="../tags/tag134.xml"/><Relationship Id="rId23" Type="http://schemas.openxmlformats.org/officeDocument/2006/relationships/slideLayout" Target="../slideLayouts/slideLayout4.xml"/><Relationship Id="rId22" Type="http://schemas.openxmlformats.org/officeDocument/2006/relationships/tags" Target="../tags/tag153.xml"/><Relationship Id="rId21" Type="http://schemas.openxmlformats.org/officeDocument/2006/relationships/tags" Target="../tags/tag152.xml"/><Relationship Id="rId20" Type="http://schemas.openxmlformats.org/officeDocument/2006/relationships/tags" Target="../tags/tag151.xml"/><Relationship Id="rId2" Type="http://schemas.openxmlformats.org/officeDocument/2006/relationships/tags" Target="../tags/tag133.xml"/><Relationship Id="rId19" Type="http://schemas.openxmlformats.org/officeDocument/2006/relationships/tags" Target="../tags/tag150.xml"/><Relationship Id="rId18" Type="http://schemas.openxmlformats.org/officeDocument/2006/relationships/tags" Target="../tags/tag149.xml"/><Relationship Id="rId17" Type="http://schemas.openxmlformats.org/officeDocument/2006/relationships/tags" Target="../tags/tag148.xml"/><Relationship Id="rId16" Type="http://schemas.openxmlformats.org/officeDocument/2006/relationships/tags" Target="../tags/tag147.xml"/><Relationship Id="rId15" Type="http://schemas.openxmlformats.org/officeDocument/2006/relationships/tags" Target="../tags/tag146.xml"/><Relationship Id="rId14" Type="http://schemas.openxmlformats.org/officeDocument/2006/relationships/tags" Target="../tags/tag145.xml"/><Relationship Id="rId13" Type="http://schemas.openxmlformats.org/officeDocument/2006/relationships/tags" Target="../tags/tag144.xml"/><Relationship Id="rId12" Type="http://schemas.openxmlformats.org/officeDocument/2006/relationships/tags" Target="../tags/tag143.xml"/><Relationship Id="rId11" Type="http://schemas.openxmlformats.org/officeDocument/2006/relationships/tags" Target="../tags/tag142.xml"/><Relationship Id="rId10" Type="http://schemas.openxmlformats.org/officeDocument/2006/relationships/tags" Target="../tags/tag141.xml"/><Relationship Id="rId1" Type="http://schemas.openxmlformats.org/officeDocument/2006/relationships/tags" Target="../tags/tag132.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xml"/><Relationship Id="rId1" Type="http://schemas.openxmlformats.org/officeDocument/2006/relationships/image" Target="../media/image12.png"/></Relationships>
</file>

<file path=ppt/slides/_rels/slide20.xml.rels><?xml version="1.0" encoding="UTF-8" standalone="yes"?>
<Relationships xmlns="http://schemas.openxmlformats.org/package/2006/relationships"><Relationship Id="rId9" Type="http://schemas.openxmlformats.org/officeDocument/2006/relationships/tags" Target="../tags/tag161.xml"/><Relationship Id="rId8" Type="http://schemas.openxmlformats.org/officeDocument/2006/relationships/tags" Target="../tags/tag160.xml"/><Relationship Id="rId7" Type="http://schemas.openxmlformats.org/officeDocument/2006/relationships/tags" Target="../tags/tag159.xml"/><Relationship Id="rId6" Type="http://schemas.openxmlformats.org/officeDocument/2006/relationships/tags" Target="../tags/tag158.xml"/><Relationship Id="rId5" Type="http://schemas.openxmlformats.org/officeDocument/2006/relationships/tags" Target="../tags/tag157.xml"/><Relationship Id="rId4" Type="http://schemas.openxmlformats.org/officeDocument/2006/relationships/image" Target="../media/image43.jpeg"/><Relationship Id="rId31" Type="http://schemas.openxmlformats.org/officeDocument/2006/relationships/slideLayout" Target="../slideLayouts/slideLayout4.xml"/><Relationship Id="rId30" Type="http://schemas.openxmlformats.org/officeDocument/2006/relationships/tags" Target="../tags/tag174.xml"/><Relationship Id="rId3" Type="http://schemas.openxmlformats.org/officeDocument/2006/relationships/tags" Target="../tags/tag156.xml"/><Relationship Id="rId29" Type="http://schemas.openxmlformats.org/officeDocument/2006/relationships/image" Target="../media/image51.svg"/><Relationship Id="rId28" Type="http://schemas.openxmlformats.org/officeDocument/2006/relationships/image" Target="../media/image50.png"/><Relationship Id="rId27" Type="http://schemas.openxmlformats.org/officeDocument/2006/relationships/tags" Target="../tags/tag173.xml"/><Relationship Id="rId26" Type="http://schemas.openxmlformats.org/officeDocument/2006/relationships/tags" Target="../tags/tag172.xml"/><Relationship Id="rId25" Type="http://schemas.openxmlformats.org/officeDocument/2006/relationships/image" Target="../media/image49.svg"/><Relationship Id="rId24" Type="http://schemas.openxmlformats.org/officeDocument/2006/relationships/image" Target="../media/image48.png"/><Relationship Id="rId23" Type="http://schemas.openxmlformats.org/officeDocument/2006/relationships/tags" Target="../tags/tag171.xml"/><Relationship Id="rId22" Type="http://schemas.openxmlformats.org/officeDocument/2006/relationships/tags" Target="../tags/tag170.xml"/><Relationship Id="rId21" Type="http://schemas.openxmlformats.org/officeDocument/2006/relationships/image" Target="../media/image47.svg"/><Relationship Id="rId20" Type="http://schemas.openxmlformats.org/officeDocument/2006/relationships/image" Target="../media/image46.png"/><Relationship Id="rId2" Type="http://schemas.openxmlformats.org/officeDocument/2006/relationships/tags" Target="../tags/tag155.xml"/><Relationship Id="rId19" Type="http://schemas.openxmlformats.org/officeDocument/2006/relationships/tags" Target="../tags/tag169.xml"/><Relationship Id="rId18" Type="http://schemas.openxmlformats.org/officeDocument/2006/relationships/tags" Target="../tags/tag168.xml"/><Relationship Id="rId17" Type="http://schemas.openxmlformats.org/officeDocument/2006/relationships/image" Target="../media/image45.svg"/><Relationship Id="rId16" Type="http://schemas.openxmlformats.org/officeDocument/2006/relationships/image" Target="../media/image44.png"/><Relationship Id="rId15" Type="http://schemas.openxmlformats.org/officeDocument/2006/relationships/tags" Target="../tags/tag167.xml"/><Relationship Id="rId14" Type="http://schemas.openxmlformats.org/officeDocument/2006/relationships/tags" Target="../tags/tag166.xml"/><Relationship Id="rId13" Type="http://schemas.openxmlformats.org/officeDocument/2006/relationships/tags" Target="../tags/tag165.xml"/><Relationship Id="rId12" Type="http://schemas.openxmlformats.org/officeDocument/2006/relationships/tags" Target="../tags/tag164.xml"/><Relationship Id="rId11" Type="http://schemas.openxmlformats.org/officeDocument/2006/relationships/tags" Target="../tags/tag163.xml"/><Relationship Id="rId10" Type="http://schemas.openxmlformats.org/officeDocument/2006/relationships/tags" Target="../tags/tag162.xml"/><Relationship Id="rId1" Type="http://schemas.openxmlformats.org/officeDocument/2006/relationships/tags" Target="../tags/tag154.xml"/></Relationships>
</file>

<file path=ppt/slides/_rels/slide21.xml.rels><?xml version="1.0" encoding="UTF-8" standalone="yes"?>
<Relationships xmlns="http://schemas.openxmlformats.org/package/2006/relationships"><Relationship Id="rId9" Type="http://schemas.openxmlformats.org/officeDocument/2006/relationships/tags" Target="../tags/tag183.xml"/><Relationship Id="rId8" Type="http://schemas.openxmlformats.org/officeDocument/2006/relationships/tags" Target="../tags/tag182.xml"/><Relationship Id="rId7" Type="http://schemas.openxmlformats.org/officeDocument/2006/relationships/tags" Target="../tags/tag181.xml"/><Relationship Id="rId6" Type="http://schemas.openxmlformats.org/officeDocument/2006/relationships/tags" Target="../tags/tag180.xml"/><Relationship Id="rId5" Type="http://schemas.openxmlformats.org/officeDocument/2006/relationships/tags" Target="../tags/tag179.xml"/><Relationship Id="rId4" Type="http://schemas.openxmlformats.org/officeDocument/2006/relationships/tags" Target="../tags/tag178.xml"/><Relationship Id="rId3" Type="http://schemas.openxmlformats.org/officeDocument/2006/relationships/tags" Target="../tags/tag177.xml"/><Relationship Id="rId2" Type="http://schemas.openxmlformats.org/officeDocument/2006/relationships/tags" Target="../tags/tag176.xml"/><Relationship Id="rId19" Type="http://schemas.openxmlformats.org/officeDocument/2006/relationships/slideLayout" Target="../slideLayouts/slideLayout4.xml"/><Relationship Id="rId18" Type="http://schemas.openxmlformats.org/officeDocument/2006/relationships/tags" Target="../tags/tag188.xml"/><Relationship Id="rId17" Type="http://schemas.openxmlformats.org/officeDocument/2006/relationships/image" Target="../media/image55.jpeg"/><Relationship Id="rId16" Type="http://schemas.openxmlformats.org/officeDocument/2006/relationships/tags" Target="../tags/tag187.xml"/><Relationship Id="rId15" Type="http://schemas.openxmlformats.org/officeDocument/2006/relationships/image" Target="../media/image54.jpeg"/><Relationship Id="rId14" Type="http://schemas.openxmlformats.org/officeDocument/2006/relationships/tags" Target="../tags/tag186.xml"/><Relationship Id="rId13" Type="http://schemas.openxmlformats.org/officeDocument/2006/relationships/image" Target="../media/image53.jpeg"/><Relationship Id="rId12" Type="http://schemas.openxmlformats.org/officeDocument/2006/relationships/tags" Target="../tags/tag185.xml"/><Relationship Id="rId11" Type="http://schemas.openxmlformats.org/officeDocument/2006/relationships/image" Target="../media/image52.jpeg"/><Relationship Id="rId10" Type="http://schemas.openxmlformats.org/officeDocument/2006/relationships/tags" Target="../tags/tag184.xml"/><Relationship Id="rId1" Type="http://schemas.openxmlformats.org/officeDocument/2006/relationships/tags" Target="../tags/tag175.xml"/></Relationships>
</file>

<file path=ppt/slides/_rels/slide22.xml.rels><?xml version="1.0" encoding="UTF-8" standalone="yes"?>
<Relationships xmlns="http://schemas.openxmlformats.org/package/2006/relationships"><Relationship Id="rId9" Type="http://schemas.openxmlformats.org/officeDocument/2006/relationships/tags" Target="../tags/tag197.xml"/><Relationship Id="rId8" Type="http://schemas.openxmlformats.org/officeDocument/2006/relationships/tags" Target="../tags/tag196.xml"/><Relationship Id="rId7" Type="http://schemas.openxmlformats.org/officeDocument/2006/relationships/tags" Target="../tags/tag195.xml"/><Relationship Id="rId6" Type="http://schemas.openxmlformats.org/officeDocument/2006/relationships/tags" Target="../tags/tag194.xml"/><Relationship Id="rId5" Type="http://schemas.openxmlformats.org/officeDocument/2006/relationships/tags" Target="../tags/tag193.xml"/><Relationship Id="rId4" Type="http://schemas.openxmlformats.org/officeDocument/2006/relationships/tags" Target="../tags/tag192.xml"/><Relationship Id="rId3" Type="http://schemas.openxmlformats.org/officeDocument/2006/relationships/tags" Target="../tags/tag191.xml"/><Relationship Id="rId2" Type="http://schemas.openxmlformats.org/officeDocument/2006/relationships/tags" Target="../tags/tag190.xml"/><Relationship Id="rId15" Type="http://schemas.openxmlformats.org/officeDocument/2006/relationships/slideLayout" Target="../slideLayouts/slideLayout4.xml"/><Relationship Id="rId14" Type="http://schemas.openxmlformats.org/officeDocument/2006/relationships/tags" Target="../tags/tag202.xml"/><Relationship Id="rId13" Type="http://schemas.openxmlformats.org/officeDocument/2006/relationships/tags" Target="../tags/tag201.xml"/><Relationship Id="rId12" Type="http://schemas.openxmlformats.org/officeDocument/2006/relationships/tags" Target="../tags/tag200.xml"/><Relationship Id="rId11" Type="http://schemas.openxmlformats.org/officeDocument/2006/relationships/tags" Target="../tags/tag199.xml"/><Relationship Id="rId10" Type="http://schemas.openxmlformats.org/officeDocument/2006/relationships/tags" Target="../tags/tag198.xml"/><Relationship Id="rId1" Type="http://schemas.openxmlformats.org/officeDocument/2006/relationships/tags" Target="../tags/tag189.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xml"/><Relationship Id="rId1" Type="http://schemas.openxmlformats.org/officeDocument/2006/relationships/image" Target="../media/image13.jpe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3.xml"/><Relationship Id="rId2" Type="http://schemas.openxmlformats.org/officeDocument/2006/relationships/image" Target="../media/image15.svg"/><Relationship Id="rId1" Type="http://schemas.openxmlformats.org/officeDocument/2006/relationships/image" Target="../media/image14.png"/></Relationships>
</file>

<file path=ppt/slides/_rels/slide6.xml.rels><?xml version="1.0" encoding="UTF-8" standalone="yes"?>
<Relationships xmlns="http://schemas.openxmlformats.org/package/2006/relationships"><Relationship Id="rId9" Type="http://schemas.openxmlformats.org/officeDocument/2006/relationships/tags" Target="../tags/tag10.xml"/><Relationship Id="rId8" Type="http://schemas.openxmlformats.org/officeDocument/2006/relationships/tags" Target="../tags/tag9.xml"/><Relationship Id="rId7" Type="http://schemas.openxmlformats.org/officeDocument/2006/relationships/tags" Target="../tags/tag8.xml"/><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tags" Target="../tags/tag5.xml"/><Relationship Id="rId3" Type="http://schemas.openxmlformats.org/officeDocument/2006/relationships/tags" Target="../tags/tag4.xml"/><Relationship Id="rId21" Type="http://schemas.openxmlformats.org/officeDocument/2006/relationships/slideLayout" Target="../slideLayouts/slideLayout4.xml"/><Relationship Id="rId20" Type="http://schemas.openxmlformats.org/officeDocument/2006/relationships/tags" Target="../tags/tag15.xml"/><Relationship Id="rId2" Type="http://schemas.openxmlformats.org/officeDocument/2006/relationships/tags" Target="../tags/tag3.xml"/><Relationship Id="rId19" Type="http://schemas.openxmlformats.org/officeDocument/2006/relationships/image" Target="../media/image21.svg"/><Relationship Id="rId18" Type="http://schemas.openxmlformats.org/officeDocument/2006/relationships/image" Target="../media/image20.png"/><Relationship Id="rId17" Type="http://schemas.openxmlformats.org/officeDocument/2006/relationships/tags" Target="../tags/tag14.xml"/><Relationship Id="rId16" Type="http://schemas.openxmlformats.org/officeDocument/2006/relationships/image" Target="../media/image19.svg"/><Relationship Id="rId15" Type="http://schemas.openxmlformats.org/officeDocument/2006/relationships/image" Target="../media/image18.png"/><Relationship Id="rId14" Type="http://schemas.openxmlformats.org/officeDocument/2006/relationships/tags" Target="../tags/tag13.xml"/><Relationship Id="rId13" Type="http://schemas.openxmlformats.org/officeDocument/2006/relationships/image" Target="../media/image17.svg"/><Relationship Id="rId12" Type="http://schemas.openxmlformats.org/officeDocument/2006/relationships/image" Target="../media/image16.png"/><Relationship Id="rId11" Type="http://schemas.openxmlformats.org/officeDocument/2006/relationships/tags" Target="../tags/tag12.xml"/><Relationship Id="rId10" Type="http://schemas.openxmlformats.org/officeDocument/2006/relationships/tags" Target="../tags/tag11.xml"/><Relationship Id="rId1" Type="http://schemas.openxmlformats.org/officeDocument/2006/relationships/tags" Target="../tags/tag2.xml"/></Relationships>
</file>

<file path=ppt/slides/_rels/slide7.xml.rels><?xml version="1.0" encoding="UTF-8" standalone="yes"?>
<Relationships xmlns="http://schemas.openxmlformats.org/package/2006/relationships"><Relationship Id="rId9" Type="http://schemas.openxmlformats.org/officeDocument/2006/relationships/tags" Target="../tags/tag24.xml"/><Relationship Id="rId8" Type="http://schemas.openxmlformats.org/officeDocument/2006/relationships/tags" Target="../tags/tag23.xml"/><Relationship Id="rId7" Type="http://schemas.openxmlformats.org/officeDocument/2006/relationships/tags" Target="../tags/tag22.xml"/><Relationship Id="rId6" Type="http://schemas.openxmlformats.org/officeDocument/2006/relationships/tags" Target="../tags/tag21.xml"/><Relationship Id="rId5" Type="http://schemas.openxmlformats.org/officeDocument/2006/relationships/tags" Target="../tags/tag20.xml"/><Relationship Id="rId4" Type="http://schemas.openxmlformats.org/officeDocument/2006/relationships/tags" Target="../tags/tag19.xml"/><Relationship Id="rId3" Type="http://schemas.openxmlformats.org/officeDocument/2006/relationships/tags" Target="../tags/tag18.xml"/><Relationship Id="rId26" Type="http://schemas.openxmlformats.org/officeDocument/2006/relationships/slideLayout" Target="../slideLayouts/slideLayout4.xml"/><Relationship Id="rId25" Type="http://schemas.openxmlformats.org/officeDocument/2006/relationships/tags" Target="../tags/tag36.xml"/><Relationship Id="rId24" Type="http://schemas.openxmlformats.org/officeDocument/2006/relationships/image" Target="../media/image25.jpeg"/><Relationship Id="rId23" Type="http://schemas.openxmlformats.org/officeDocument/2006/relationships/tags" Target="../tags/tag35.xml"/><Relationship Id="rId22" Type="http://schemas.openxmlformats.org/officeDocument/2006/relationships/image" Target="../media/image24.jpeg"/><Relationship Id="rId21" Type="http://schemas.openxmlformats.org/officeDocument/2006/relationships/tags" Target="../tags/tag34.xml"/><Relationship Id="rId20" Type="http://schemas.openxmlformats.org/officeDocument/2006/relationships/image" Target="../media/image23.jpeg"/><Relationship Id="rId2" Type="http://schemas.openxmlformats.org/officeDocument/2006/relationships/tags" Target="../tags/tag17.xml"/><Relationship Id="rId19" Type="http://schemas.openxmlformats.org/officeDocument/2006/relationships/tags" Target="../tags/tag33.xml"/><Relationship Id="rId18" Type="http://schemas.openxmlformats.org/officeDocument/2006/relationships/image" Target="../media/image22.jpeg"/><Relationship Id="rId17" Type="http://schemas.openxmlformats.org/officeDocument/2006/relationships/tags" Target="../tags/tag32.xml"/><Relationship Id="rId16" Type="http://schemas.openxmlformats.org/officeDocument/2006/relationships/tags" Target="../tags/tag31.xml"/><Relationship Id="rId15" Type="http://schemas.openxmlformats.org/officeDocument/2006/relationships/tags" Target="../tags/tag30.xml"/><Relationship Id="rId14" Type="http://schemas.openxmlformats.org/officeDocument/2006/relationships/tags" Target="../tags/tag29.xml"/><Relationship Id="rId13" Type="http://schemas.openxmlformats.org/officeDocument/2006/relationships/tags" Target="../tags/tag28.xml"/><Relationship Id="rId12" Type="http://schemas.openxmlformats.org/officeDocument/2006/relationships/tags" Target="../tags/tag27.xml"/><Relationship Id="rId11" Type="http://schemas.openxmlformats.org/officeDocument/2006/relationships/tags" Target="../tags/tag26.xml"/><Relationship Id="rId10" Type="http://schemas.openxmlformats.org/officeDocument/2006/relationships/tags" Target="../tags/tag25.xml"/><Relationship Id="rId1" Type="http://schemas.openxmlformats.org/officeDocument/2006/relationships/tags" Target="../tags/tag16.xml"/></Relationships>
</file>

<file path=ppt/slides/_rels/slide8.xml.rels><?xml version="1.0" encoding="UTF-8" standalone="yes"?>
<Relationships xmlns="http://schemas.openxmlformats.org/package/2006/relationships"><Relationship Id="rId9" Type="http://schemas.openxmlformats.org/officeDocument/2006/relationships/tags" Target="../tags/tag45.xml"/><Relationship Id="rId8" Type="http://schemas.openxmlformats.org/officeDocument/2006/relationships/tags" Target="../tags/tag44.xml"/><Relationship Id="rId7" Type="http://schemas.openxmlformats.org/officeDocument/2006/relationships/tags" Target="../tags/tag43.xml"/><Relationship Id="rId6" Type="http://schemas.openxmlformats.org/officeDocument/2006/relationships/tags" Target="../tags/tag42.xml"/><Relationship Id="rId5" Type="http://schemas.openxmlformats.org/officeDocument/2006/relationships/tags" Target="../tags/tag41.xml"/><Relationship Id="rId4" Type="http://schemas.openxmlformats.org/officeDocument/2006/relationships/tags" Target="../tags/tag40.xml"/><Relationship Id="rId3" Type="http://schemas.openxmlformats.org/officeDocument/2006/relationships/tags" Target="../tags/tag39.xml"/><Relationship Id="rId23" Type="http://schemas.openxmlformats.org/officeDocument/2006/relationships/slideLayout" Target="../slideLayouts/slideLayout4.xml"/><Relationship Id="rId22" Type="http://schemas.openxmlformats.org/officeDocument/2006/relationships/tags" Target="../tags/tag58.xml"/><Relationship Id="rId21" Type="http://schemas.openxmlformats.org/officeDocument/2006/relationships/tags" Target="../tags/tag57.xml"/><Relationship Id="rId20" Type="http://schemas.openxmlformats.org/officeDocument/2006/relationships/tags" Target="../tags/tag56.xml"/><Relationship Id="rId2" Type="http://schemas.openxmlformats.org/officeDocument/2006/relationships/tags" Target="../tags/tag38.xml"/><Relationship Id="rId19" Type="http://schemas.openxmlformats.org/officeDocument/2006/relationships/tags" Target="../tags/tag55.xml"/><Relationship Id="rId18" Type="http://schemas.openxmlformats.org/officeDocument/2006/relationships/tags" Target="../tags/tag54.xml"/><Relationship Id="rId17" Type="http://schemas.openxmlformats.org/officeDocument/2006/relationships/tags" Target="../tags/tag53.xml"/><Relationship Id="rId16" Type="http://schemas.openxmlformats.org/officeDocument/2006/relationships/tags" Target="../tags/tag52.xml"/><Relationship Id="rId15" Type="http://schemas.openxmlformats.org/officeDocument/2006/relationships/tags" Target="../tags/tag51.xml"/><Relationship Id="rId14" Type="http://schemas.openxmlformats.org/officeDocument/2006/relationships/tags" Target="../tags/tag50.xml"/><Relationship Id="rId13" Type="http://schemas.openxmlformats.org/officeDocument/2006/relationships/tags" Target="../tags/tag49.xml"/><Relationship Id="rId12" Type="http://schemas.openxmlformats.org/officeDocument/2006/relationships/tags" Target="../tags/tag48.xml"/><Relationship Id="rId11" Type="http://schemas.openxmlformats.org/officeDocument/2006/relationships/tags" Target="../tags/tag47.xml"/><Relationship Id="rId10" Type="http://schemas.openxmlformats.org/officeDocument/2006/relationships/tags" Target="../tags/tag46.xml"/><Relationship Id="rId1" Type="http://schemas.openxmlformats.org/officeDocument/2006/relationships/tags" Target="../tags/tag37.xml"/></Relationships>
</file>

<file path=ppt/slides/_rels/slide9.xml.rels><?xml version="1.0" encoding="UTF-8" standalone="yes"?>
<Relationships xmlns="http://schemas.openxmlformats.org/package/2006/relationships"><Relationship Id="rId9" Type="http://schemas.openxmlformats.org/officeDocument/2006/relationships/tags" Target="../tags/tag67.xml"/><Relationship Id="rId8" Type="http://schemas.openxmlformats.org/officeDocument/2006/relationships/tags" Target="../tags/tag66.xml"/><Relationship Id="rId7" Type="http://schemas.openxmlformats.org/officeDocument/2006/relationships/tags" Target="../tags/tag65.xml"/><Relationship Id="rId6" Type="http://schemas.openxmlformats.org/officeDocument/2006/relationships/tags" Target="../tags/tag64.xml"/><Relationship Id="rId5" Type="http://schemas.openxmlformats.org/officeDocument/2006/relationships/tags" Target="../tags/tag63.xml"/><Relationship Id="rId45" Type="http://schemas.openxmlformats.org/officeDocument/2006/relationships/slideLayout" Target="../slideLayouts/slideLayout30.xml"/><Relationship Id="rId44" Type="http://schemas.openxmlformats.org/officeDocument/2006/relationships/tags" Target="../tags/tag96.xml"/><Relationship Id="rId43" Type="http://schemas.openxmlformats.org/officeDocument/2006/relationships/image" Target="../media/image31.svg"/><Relationship Id="rId42" Type="http://schemas.openxmlformats.org/officeDocument/2006/relationships/image" Target="../media/image30.png"/><Relationship Id="rId41" Type="http://schemas.openxmlformats.org/officeDocument/2006/relationships/tags" Target="../tags/tag95.xml"/><Relationship Id="rId40" Type="http://schemas.openxmlformats.org/officeDocument/2006/relationships/image" Target="../media/image29.svg"/><Relationship Id="rId4" Type="http://schemas.openxmlformats.org/officeDocument/2006/relationships/tags" Target="../tags/tag62.xml"/><Relationship Id="rId39" Type="http://schemas.openxmlformats.org/officeDocument/2006/relationships/image" Target="../media/image28.png"/><Relationship Id="rId38" Type="http://schemas.openxmlformats.org/officeDocument/2006/relationships/tags" Target="../tags/tag94.xml"/><Relationship Id="rId37" Type="http://schemas.openxmlformats.org/officeDocument/2006/relationships/image" Target="../media/image27.svg"/><Relationship Id="rId36" Type="http://schemas.openxmlformats.org/officeDocument/2006/relationships/image" Target="../media/image26.png"/><Relationship Id="rId35" Type="http://schemas.openxmlformats.org/officeDocument/2006/relationships/tags" Target="../tags/tag93.xml"/><Relationship Id="rId34" Type="http://schemas.openxmlformats.org/officeDocument/2006/relationships/tags" Target="../tags/tag92.xml"/><Relationship Id="rId33" Type="http://schemas.openxmlformats.org/officeDocument/2006/relationships/tags" Target="../tags/tag91.xml"/><Relationship Id="rId32" Type="http://schemas.openxmlformats.org/officeDocument/2006/relationships/tags" Target="../tags/tag90.xml"/><Relationship Id="rId31" Type="http://schemas.openxmlformats.org/officeDocument/2006/relationships/tags" Target="../tags/tag89.xml"/><Relationship Id="rId30" Type="http://schemas.openxmlformats.org/officeDocument/2006/relationships/tags" Target="../tags/tag88.xml"/><Relationship Id="rId3" Type="http://schemas.openxmlformats.org/officeDocument/2006/relationships/tags" Target="../tags/tag61.xml"/><Relationship Id="rId29" Type="http://schemas.openxmlformats.org/officeDocument/2006/relationships/tags" Target="../tags/tag87.xml"/><Relationship Id="rId28" Type="http://schemas.openxmlformats.org/officeDocument/2006/relationships/tags" Target="../tags/tag86.xml"/><Relationship Id="rId27" Type="http://schemas.openxmlformats.org/officeDocument/2006/relationships/tags" Target="../tags/tag85.xml"/><Relationship Id="rId26" Type="http://schemas.openxmlformats.org/officeDocument/2006/relationships/tags" Target="../tags/tag84.xml"/><Relationship Id="rId25" Type="http://schemas.openxmlformats.org/officeDocument/2006/relationships/tags" Target="../tags/tag83.xml"/><Relationship Id="rId24" Type="http://schemas.openxmlformats.org/officeDocument/2006/relationships/tags" Target="../tags/tag82.xml"/><Relationship Id="rId23" Type="http://schemas.openxmlformats.org/officeDocument/2006/relationships/tags" Target="../tags/tag81.xml"/><Relationship Id="rId22" Type="http://schemas.openxmlformats.org/officeDocument/2006/relationships/tags" Target="../tags/tag80.xml"/><Relationship Id="rId21" Type="http://schemas.openxmlformats.org/officeDocument/2006/relationships/tags" Target="../tags/tag79.xml"/><Relationship Id="rId20" Type="http://schemas.openxmlformats.org/officeDocument/2006/relationships/tags" Target="../tags/tag78.xml"/><Relationship Id="rId2" Type="http://schemas.openxmlformats.org/officeDocument/2006/relationships/tags" Target="../tags/tag60.xml"/><Relationship Id="rId19" Type="http://schemas.openxmlformats.org/officeDocument/2006/relationships/tags" Target="../tags/tag77.xml"/><Relationship Id="rId18" Type="http://schemas.openxmlformats.org/officeDocument/2006/relationships/tags" Target="../tags/tag76.xml"/><Relationship Id="rId17" Type="http://schemas.openxmlformats.org/officeDocument/2006/relationships/tags" Target="../tags/tag75.xml"/><Relationship Id="rId16" Type="http://schemas.openxmlformats.org/officeDocument/2006/relationships/tags" Target="../tags/tag74.xml"/><Relationship Id="rId15" Type="http://schemas.openxmlformats.org/officeDocument/2006/relationships/tags" Target="../tags/tag73.xml"/><Relationship Id="rId14" Type="http://schemas.openxmlformats.org/officeDocument/2006/relationships/tags" Target="../tags/tag72.xml"/><Relationship Id="rId13" Type="http://schemas.openxmlformats.org/officeDocument/2006/relationships/tags" Target="../tags/tag71.xml"/><Relationship Id="rId12" Type="http://schemas.openxmlformats.org/officeDocument/2006/relationships/tags" Target="../tags/tag70.xml"/><Relationship Id="rId11" Type="http://schemas.openxmlformats.org/officeDocument/2006/relationships/tags" Target="../tags/tag69.xml"/><Relationship Id="rId10" Type="http://schemas.openxmlformats.org/officeDocument/2006/relationships/tags" Target="../tags/tag68.xml"/><Relationship Id="rId1" Type="http://schemas.openxmlformats.org/officeDocument/2006/relationships/tags" Target="../tags/tag5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圆角 10"/>
          <p:cNvSpPr/>
          <p:nvPr/>
        </p:nvSpPr>
        <p:spPr>
          <a:xfrm>
            <a:off x="2512695" y="3577590"/>
            <a:ext cx="3103245" cy="539750"/>
          </a:xfrm>
          <a:prstGeom prst="roundRect">
            <a:avLst>
              <a:gd name="adj" fmla="val 50000"/>
            </a:avLst>
          </a:prstGeom>
          <a:noFill/>
          <a:ln w="12700">
            <a:solidFill>
              <a:schemeClr val="accent2"/>
            </a:solidFill>
            <a:round/>
          </a:ln>
          <a:effectLst/>
        </p:spPr>
        <p:txBody>
          <a:bodyPr vert="horz" wrap="square" lIns="91440" tIns="45720" rIns="91440" bIns="45720" numCol="1" anchor="ctr" anchorCtr="0" compatLnSpc="1"/>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a:ln>
                  <a:noFill/>
                </a:ln>
                <a:solidFill>
                  <a:srgbClr val="559BE0"/>
                </a:solidFill>
                <a:effectLst/>
                <a:uLnTx/>
                <a:uFillTx/>
                <a:latin typeface="汉仪雅酷黑 85W"/>
                <a:ea typeface="汉仪雅酷黑 85W"/>
                <a:cs typeface="+mn-cs"/>
              </a:rPr>
              <a:t>北京出版社</a:t>
            </a:r>
            <a:endParaRPr kumimoji="0" lang="zh-CN" altLang="en-US" sz="2400" b="0" i="0" u="none" strike="noStrike" kern="1200" cap="none" spc="0" normalizeH="0" baseline="0" noProof="0">
              <a:ln>
                <a:noFill/>
              </a:ln>
              <a:solidFill>
                <a:srgbClr val="559BE0"/>
              </a:solidFill>
              <a:effectLst/>
              <a:uLnTx/>
              <a:uFillTx/>
              <a:latin typeface="汉仪雅酷黑 85W"/>
              <a:ea typeface="汉仪雅酷黑 85W"/>
              <a:cs typeface="+mn-cs"/>
            </a:endParaRPr>
          </a:p>
        </p:txBody>
      </p:sp>
      <p:sp>
        <p:nvSpPr>
          <p:cNvPr id="4" name="文本框 3"/>
          <p:cNvSpPr txBox="1"/>
          <p:nvPr/>
        </p:nvSpPr>
        <p:spPr>
          <a:xfrm>
            <a:off x="851770" y="2357720"/>
            <a:ext cx="6425536" cy="101473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6000" b="0" i="0" u="none" strike="noStrike" kern="1200" cap="none" spc="0" normalizeH="0" baseline="0" noProof="0" dirty="0">
                <a:ln>
                  <a:noFill/>
                </a:ln>
                <a:solidFill>
                  <a:srgbClr val="2374C4"/>
                </a:solidFill>
                <a:effectLst/>
                <a:uLnTx/>
                <a:uFillTx/>
                <a:latin typeface="汉仪雅酷黑 85W"/>
                <a:ea typeface="汉仪雅酷黑 85W"/>
                <a:cs typeface="思源黑体 CN Light" panose="020B0300000000000000" charset="-122"/>
                <a:sym typeface="思源宋体 CN" panose="02020400000000000000" pitchFamily="18" charset="-122"/>
              </a:rPr>
              <a:t>数据分析方法</a:t>
            </a:r>
            <a:endParaRPr kumimoji="0" lang="zh-CN" altLang="en-US" sz="6000" b="0" i="0" u="none" strike="noStrike" kern="1200" cap="none" spc="0" normalizeH="0" baseline="0" noProof="0" dirty="0">
              <a:ln>
                <a:noFill/>
              </a:ln>
              <a:solidFill>
                <a:srgbClr val="2374C4"/>
              </a:solidFill>
              <a:effectLst/>
              <a:uLnTx/>
              <a:uFillTx/>
              <a:latin typeface="汉仪雅酷黑 85W"/>
              <a:ea typeface="汉仪雅酷黑 85W"/>
              <a:cs typeface="思源黑体 CN Light" panose="020B0300000000000000" charset="-122"/>
              <a:sym typeface="思源宋体 CN" panose="020204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randombar(horizontal)">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custDataLst>
              <p:tags r:id="rId1"/>
            </p:custDataLst>
          </p:nvPr>
        </p:nvSpPr>
        <p:spPr>
          <a:xfrm>
            <a:off x="1697990" y="508000"/>
            <a:ext cx="9473565" cy="1019810"/>
          </a:xfrm>
          <a:prstGeom prst="rect">
            <a:avLst/>
          </a:prstGeom>
          <a:noFill/>
        </p:spPr>
        <p:txBody>
          <a:bodyPr wrap="square" rtlCol="0" anchor="t">
            <a:noAutofit/>
          </a:bodyPr>
          <a:p>
            <a:r>
              <a:rPr lang="zh-CN" altLang="en-US" sz="3200">
                <a:solidFill>
                  <a:schemeClr val="accent2">
                    <a:lumMod val="75000"/>
                  </a:schemeClr>
                </a:solidFill>
                <a:latin typeface="+mj-lt"/>
                <a:ea typeface="+mj-lt"/>
              </a:rPr>
              <a:t>二、相关表与相关图</a:t>
            </a:r>
            <a:endParaRPr lang="zh-CN" altLang="en-US" sz="3200">
              <a:solidFill>
                <a:schemeClr val="accent2">
                  <a:lumMod val="75000"/>
                </a:schemeClr>
              </a:solidFill>
              <a:latin typeface="+mj-lt"/>
              <a:ea typeface="+mj-lt"/>
            </a:endParaRPr>
          </a:p>
          <a:p>
            <a:r>
              <a:rPr lang="en-US" altLang="en-US" sz="2800">
                <a:solidFill>
                  <a:schemeClr val="accent2">
                    <a:lumMod val="75000"/>
                  </a:schemeClr>
                </a:solidFill>
                <a:latin typeface="+mj-lt"/>
                <a:ea typeface="+mj-lt"/>
              </a:rPr>
              <a:t>（一）相关表</a:t>
            </a:r>
            <a:endParaRPr lang="en-US" altLang="en-US" sz="2800">
              <a:solidFill>
                <a:schemeClr val="accent2">
                  <a:lumMod val="75000"/>
                </a:schemeClr>
              </a:solidFill>
              <a:latin typeface="+mj-lt"/>
              <a:ea typeface="+mj-lt"/>
            </a:endParaRPr>
          </a:p>
        </p:txBody>
      </p:sp>
      <p:sp>
        <p:nvSpPr>
          <p:cNvPr id="5" name="边界"/>
          <p:cNvSpPr/>
          <p:nvPr>
            <p:custDataLst>
              <p:tags r:id="rId2"/>
            </p:custDataLst>
          </p:nvPr>
        </p:nvSpPr>
        <p:spPr>
          <a:xfrm>
            <a:off x="1410882" y="2566193"/>
            <a:ext cx="9444928" cy="2364331"/>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39" name="矩形 38"/>
          <p:cNvSpPr/>
          <p:nvPr>
            <p:custDataLst>
              <p:tags r:id="rId3"/>
            </p:custDataLst>
          </p:nvPr>
        </p:nvSpPr>
        <p:spPr>
          <a:xfrm>
            <a:off x="1409700" y="1917384"/>
            <a:ext cx="2852609" cy="779972"/>
          </a:xfrm>
          <a:prstGeom prst="rect">
            <a:avLst/>
          </a:prstGeom>
          <a:ln>
            <a:noFill/>
            <a:prstDash val="sysDash"/>
          </a:ln>
        </p:spPr>
        <p:txBody>
          <a:bodyPr vert="horz" wrap="square" lIns="0" tIns="0" rIns="0" bIns="0" rtlCol="0">
            <a:noAutofit/>
          </a:bodyPr>
          <a:p>
            <a:pPr indent="0" algn="just" fontAlgn="auto">
              <a:lnSpc>
                <a:spcPct val="130000"/>
              </a:lnSpc>
              <a:spcBef>
                <a:spcPct val="0"/>
              </a:spcBef>
              <a:spcAft>
                <a:spcPct val="0"/>
              </a:spcAft>
            </a:pPr>
            <a:r>
              <a:rPr lang="zh-CN" altLang="en-US" sz="1600" kern="0" dirty="0">
                <a:ln>
                  <a:noFill/>
                  <a:prstDash val="sysDot"/>
                </a:ln>
                <a:solidFill>
                  <a:schemeClr val="tx1">
                    <a:lumMod val="85000"/>
                    <a:lumOff val="15000"/>
                  </a:schemeClr>
                </a:solidFill>
                <a:latin typeface="+mn-ea"/>
                <a:cs typeface="+mn-ea"/>
                <a:sym typeface="+mn-ea"/>
              </a:rPr>
              <a:t>相关表是一种反映两个或两个以上变量之间相关关系的统计表，它能够帮助我们理解变量间的相互作用和趋势。</a:t>
            </a:r>
            <a:endParaRPr lang="zh-CN" altLang="en-US" sz="1600" kern="0" dirty="0">
              <a:ln>
                <a:noFill/>
                <a:prstDash val="sysDot"/>
              </a:ln>
              <a:solidFill>
                <a:schemeClr val="tx1">
                  <a:lumMod val="85000"/>
                  <a:lumOff val="15000"/>
                </a:schemeClr>
              </a:solidFill>
              <a:latin typeface="+mn-ea"/>
              <a:cs typeface="+mn-ea"/>
              <a:sym typeface="+mn-ea"/>
            </a:endParaRPr>
          </a:p>
        </p:txBody>
      </p:sp>
      <p:sp>
        <p:nvSpPr>
          <p:cNvPr id="40" name="文本框 39"/>
          <p:cNvSpPr txBox="1"/>
          <p:nvPr>
            <p:custDataLst>
              <p:tags r:id="rId4"/>
            </p:custDataLst>
          </p:nvPr>
        </p:nvSpPr>
        <p:spPr>
          <a:xfrm>
            <a:off x="1409700" y="1663223"/>
            <a:ext cx="2852609" cy="237763"/>
          </a:xfrm>
          <a:prstGeom prst="rect">
            <a:avLst/>
          </a:prstGeom>
          <a:noFill/>
        </p:spPr>
        <p:txBody>
          <a:bodyPr wrap="square" lIns="0" tIns="0" rIns="0" bIns="0" rtlCol="0" anchor="b" anchorCtr="0">
            <a:noAutofit/>
          </a:bodyPr>
          <a:p>
            <a:pPr lvl="0" algn="l">
              <a:buClrTx/>
              <a:buSzTx/>
              <a:buFontTx/>
            </a:pPr>
            <a:r>
              <a:rPr lang="zh-CN" altLang="en-US" b="1">
                <a:solidFill>
                  <a:schemeClr val="accent1"/>
                </a:solidFill>
                <a:sym typeface="+mn-ea"/>
              </a:rPr>
              <a:t>相关表定义</a:t>
            </a:r>
            <a:endParaRPr lang="zh-CN" altLang="en-US" b="1">
              <a:solidFill>
                <a:schemeClr val="accent1"/>
              </a:solidFill>
              <a:sym typeface="+mn-ea"/>
            </a:endParaRPr>
          </a:p>
        </p:txBody>
      </p:sp>
      <p:sp>
        <p:nvSpPr>
          <p:cNvPr id="4" name="矩形 3"/>
          <p:cNvSpPr/>
          <p:nvPr>
            <p:custDataLst>
              <p:tags r:id="rId5"/>
            </p:custDataLst>
          </p:nvPr>
        </p:nvSpPr>
        <p:spPr>
          <a:xfrm>
            <a:off x="1410335" y="4291615"/>
            <a:ext cx="2852609" cy="779972"/>
          </a:xfrm>
          <a:prstGeom prst="rect">
            <a:avLst/>
          </a:prstGeom>
          <a:ln>
            <a:noFill/>
            <a:prstDash val="sysDash"/>
          </a:ln>
        </p:spPr>
        <p:txBody>
          <a:bodyPr vert="horz" wrap="square" lIns="0" tIns="0" rIns="0" bIns="0" rtlCol="0">
            <a:noAutofit/>
          </a:bodyPr>
          <a:p>
            <a:pPr indent="0" algn="just" fontAlgn="auto">
              <a:lnSpc>
                <a:spcPct val="130000"/>
              </a:lnSpc>
              <a:spcBef>
                <a:spcPct val="0"/>
              </a:spcBef>
              <a:spcAft>
                <a:spcPct val="0"/>
              </a:spcAft>
            </a:pPr>
            <a:r>
              <a:rPr lang="zh-CN" altLang="en-US" sz="1600" kern="0" dirty="0">
                <a:ln>
                  <a:noFill/>
                  <a:prstDash val="sysDot"/>
                </a:ln>
                <a:solidFill>
                  <a:schemeClr val="tx1">
                    <a:lumMod val="85000"/>
                    <a:lumOff val="15000"/>
                  </a:schemeClr>
                </a:solidFill>
                <a:latin typeface="+mn-ea"/>
                <a:cs typeface="+mn-ea"/>
                <a:sym typeface="+mn-ea"/>
              </a:rPr>
              <a:t>简单相关表通过将自变量观测值按顺序排列，并与因变量观测值一一对应平行排列来构成，它适用于样本容量较小的情况，能够直观地展示变量之间的相关关系。</a:t>
            </a:r>
            <a:endParaRPr lang="zh-CN" altLang="en-US" sz="1600" kern="0" dirty="0">
              <a:ln>
                <a:noFill/>
                <a:prstDash val="sysDot"/>
              </a:ln>
              <a:solidFill>
                <a:schemeClr val="tx1">
                  <a:lumMod val="85000"/>
                  <a:lumOff val="15000"/>
                </a:schemeClr>
              </a:solidFill>
              <a:latin typeface="+mn-ea"/>
              <a:cs typeface="+mn-ea"/>
              <a:sym typeface="+mn-ea"/>
            </a:endParaRPr>
          </a:p>
        </p:txBody>
      </p:sp>
      <p:sp>
        <p:nvSpPr>
          <p:cNvPr id="6" name="文本框 5"/>
          <p:cNvSpPr txBox="1"/>
          <p:nvPr>
            <p:custDataLst>
              <p:tags r:id="rId6"/>
            </p:custDataLst>
          </p:nvPr>
        </p:nvSpPr>
        <p:spPr>
          <a:xfrm>
            <a:off x="1410335" y="4037454"/>
            <a:ext cx="2852609" cy="237763"/>
          </a:xfrm>
          <a:prstGeom prst="rect">
            <a:avLst/>
          </a:prstGeom>
          <a:noFill/>
        </p:spPr>
        <p:txBody>
          <a:bodyPr wrap="square" lIns="0" tIns="0" rIns="0" bIns="0" rtlCol="0" anchor="b" anchorCtr="0">
            <a:noAutofit/>
          </a:bodyPr>
          <a:p>
            <a:pPr lvl="0" algn="l">
              <a:buClrTx/>
              <a:buSzTx/>
              <a:buFontTx/>
            </a:pPr>
            <a:r>
              <a:rPr lang="zh-CN" altLang="en-US" b="1">
                <a:solidFill>
                  <a:schemeClr val="accent1"/>
                </a:solidFill>
                <a:sym typeface="+mn-ea"/>
              </a:rPr>
              <a:t>简单相关表的构成</a:t>
            </a:r>
            <a:endParaRPr lang="zh-CN" altLang="en-US" b="1">
              <a:solidFill>
                <a:schemeClr val="accent1"/>
              </a:solidFill>
              <a:sym typeface="+mn-ea"/>
            </a:endParaRPr>
          </a:p>
        </p:txBody>
      </p:sp>
      <p:sp>
        <p:nvSpPr>
          <p:cNvPr id="32" name="矩形 31"/>
          <p:cNvSpPr/>
          <p:nvPr>
            <p:custDataLst>
              <p:tags r:id="rId7"/>
            </p:custDataLst>
          </p:nvPr>
        </p:nvSpPr>
        <p:spPr>
          <a:xfrm>
            <a:off x="4706680" y="1917384"/>
            <a:ext cx="2852609" cy="779972"/>
          </a:xfrm>
          <a:prstGeom prst="rect">
            <a:avLst/>
          </a:prstGeom>
          <a:ln>
            <a:noFill/>
            <a:prstDash val="sysDash"/>
          </a:ln>
        </p:spPr>
        <p:txBody>
          <a:bodyPr vert="horz" wrap="square" lIns="0" tIns="0" rIns="0" bIns="0" rtlCol="0">
            <a:noAutofit/>
          </a:bodyPr>
          <a:p>
            <a:pPr indent="0" algn="just" fontAlgn="auto">
              <a:lnSpc>
                <a:spcPct val="130000"/>
              </a:lnSpc>
              <a:spcBef>
                <a:spcPct val="0"/>
              </a:spcBef>
              <a:spcAft>
                <a:spcPct val="0"/>
              </a:spcAft>
            </a:pPr>
            <a:r>
              <a:rPr lang="zh-CN" altLang="en-US" sz="1600" kern="0" dirty="0">
                <a:ln>
                  <a:noFill/>
                  <a:prstDash val="sysDot"/>
                </a:ln>
                <a:solidFill>
                  <a:schemeClr val="tx1">
                    <a:lumMod val="85000"/>
                    <a:lumOff val="15000"/>
                  </a:schemeClr>
                </a:solidFill>
                <a:latin typeface="+mn-ea"/>
                <a:cs typeface="+mn-ea"/>
                <a:sym typeface="+mn-ea"/>
              </a:rPr>
              <a:t>根据资料是否分组，相关表可以分为简单相关表和分组相关表。简单相关表适用于样本容量较小的情况，而分组相关表适用于样本容量大且变化复杂的情况。</a:t>
            </a:r>
            <a:endParaRPr lang="zh-CN" altLang="en-US" sz="1600" kern="0" dirty="0">
              <a:ln>
                <a:noFill/>
                <a:prstDash val="sysDot"/>
              </a:ln>
              <a:solidFill>
                <a:schemeClr val="tx1">
                  <a:lumMod val="85000"/>
                  <a:lumOff val="15000"/>
                </a:schemeClr>
              </a:solidFill>
              <a:latin typeface="+mn-ea"/>
              <a:cs typeface="+mn-ea"/>
              <a:sym typeface="+mn-ea"/>
            </a:endParaRPr>
          </a:p>
        </p:txBody>
      </p:sp>
      <p:sp>
        <p:nvSpPr>
          <p:cNvPr id="33" name="文本框 32"/>
          <p:cNvSpPr txBox="1"/>
          <p:nvPr>
            <p:custDataLst>
              <p:tags r:id="rId8"/>
            </p:custDataLst>
          </p:nvPr>
        </p:nvSpPr>
        <p:spPr>
          <a:xfrm>
            <a:off x="4706680" y="1663223"/>
            <a:ext cx="2852609" cy="237763"/>
          </a:xfrm>
          <a:prstGeom prst="rect">
            <a:avLst/>
          </a:prstGeom>
          <a:noFill/>
        </p:spPr>
        <p:txBody>
          <a:bodyPr wrap="square" lIns="0" tIns="0" rIns="0" bIns="0" rtlCol="0" anchor="b" anchorCtr="0">
            <a:noAutofit/>
          </a:bodyPr>
          <a:p>
            <a:pPr lvl="0" algn="l">
              <a:buClrTx/>
              <a:buSzTx/>
              <a:buFontTx/>
            </a:pPr>
            <a:r>
              <a:rPr lang="zh-CN" altLang="en-US" b="1">
                <a:solidFill>
                  <a:schemeClr val="accent1"/>
                </a:solidFill>
                <a:sym typeface="+mn-ea"/>
              </a:rPr>
              <a:t>简单相关表与分组相关表</a:t>
            </a:r>
            <a:endParaRPr lang="zh-CN" altLang="en-US" b="1">
              <a:solidFill>
                <a:schemeClr val="accent1"/>
              </a:solidFill>
              <a:sym typeface="+mn-ea"/>
            </a:endParaRPr>
          </a:p>
        </p:txBody>
      </p:sp>
      <p:sp>
        <p:nvSpPr>
          <p:cNvPr id="34" name="矩形 33"/>
          <p:cNvSpPr/>
          <p:nvPr>
            <p:custDataLst>
              <p:tags r:id="rId9"/>
            </p:custDataLst>
          </p:nvPr>
        </p:nvSpPr>
        <p:spPr>
          <a:xfrm>
            <a:off x="4707315" y="4291615"/>
            <a:ext cx="2852609" cy="779972"/>
          </a:xfrm>
          <a:prstGeom prst="rect">
            <a:avLst/>
          </a:prstGeom>
          <a:ln>
            <a:noFill/>
            <a:prstDash val="sysDash"/>
          </a:ln>
        </p:spPr>
        <p:txBody>
          <a:bodyPr vert="horz" wrap="square" lIns="0" tIns="0" rIns="0" bIns="0" rtlCol="0">
            <a:noAutofit/>
          </a:bodyPr>
          <a:p>
            <a:pPr indent="0" algn="just" fontAlgn="auto">
              <a:lnSpc>
                <a:spcPct val="130000"/>
              </a:lnSpc>
              <a:spcBef>
                <a:spcPct val="0"/>
              </a:spcBef>
              <a:spcAft>
                <a:spcPct val="0"/>
              </a:spcAft>
            </a:pPr>
            <a:r>
              <a:rPr lang="zh-CN" altLang="en-US" sz="1600" kern="0" dirty="0">
                <a:ln>
                  <a:noFill/>
                  <a:prstDash val="sysDot"/>
                </a:ln>
                <a:solidFill>
                  <a:schemeClr val="tx1">
                    <a:lumMod val="85000"/>
                    <a:lumOff val="15000"/>
                  </a:schemeClr>
                </a:solidFill>
                <a:latin typeface="+mn-ea"/>
                <a:cs typeface="+mn-ea"/>
                <a:sym typeface="+mn-ea"/>
              </a:rPr>
              <a:t>简单相关表的作用在于它能够直观地展示变量之间的相关关系，尤其适用于样本容量较小的数据集，便于研究者快速理解和分析变量间的相互作用。</a:t>
            </a:r>
            <a:endParaRPr lang="zh-CN" altLang="en-US" sz="1600" kern="0" dirty="0">
              <a:ln>
                <a:noFill/>
                <a:prstDash val="sysDot"/>
              </a:ln>
              <a:solidFill>
                <a:schemeClr val="tx1">
                  <a:lumMod val="85000"/>
                  <a:lumOff val="15000"/>
                </a:schemeClr>
              </a:solidFill>
              <a:latin typeface="+mn-ea"/>
              <a:cs typeface="+mn-ea"/>
              <a:sym typeface="+mn-ea"/>
            </a:endParaRPr>
          </a:p>
        </p:txBody>
      </p:sp>
      <p:sp>
        <p:nvSpPr>
          <p:cNvPr id="35" name="文本框 34"/>
          <p:cNvSpPr txBox="1"/>
          <p:nvPr>
            <p:custDataLst>
              <p:tags r:id="rId10"/>
            </p:custDataLst>
          </p:nvPr>
        </p:nvSpPr>
        <p:spPr>
          <a:xfrm>
            <a:off x="4707315" y="4037454"/>
            <a:ext cx="2852609" cy="237763"/>
          </a:xfrm>
          <a:prstGeom prst="rect">
            <a:avLst/>
          </a:prstGeom>
          <a:noFill/>
        </p:spPr>
        <p:txBody>
          <a:bodyPr wrap="square" lIns="0" tIns="0" rIns="0" bIns="0" rtlCol="0" anchor="b" anchorCtr="0">
            <a:noAutofit/>
          </a:bodyPr>
          <a:p>
            <a:pPr lvl="0" algn="l">
              <a:buClrTx/>
              <a:buSzTx/>
              <a:buFontTx/>
            </a:pPr>
            <a:r>
              <a:rPr lang="zh-CN" altLang="en-US" b="1">
                <a:solidFill>
                  <a:schemeClr val="accent1"/>
                </a:solidFill>
                <a:sym typeface="+mn-ea"/>
              </a:rPr>
              <a:t>简单相关表的作用</a:t>
            </a:r>
            <a:endParaRPr lang="zh-CN" altLang="en-US" b="1">
              <a:solidFill>
                <a:schemeClr val="accent1"/>
              </a:solidFill>
              <a:sym typeface="+mn-ea"/>
            </a:endParaRPr>
          </a:p>
        </p:txBody>
      </p:sp>
      <p:sp>
        <p:nvSpPr>
          <p:cNvPr id="37" name="矩形 36"/>
          <p:cNvSpPr/>
          <p:nvPr>
            <p:custDataLst>
              <p:tags r:id="rId11"/>
            </p:custDataLst>
          </p:nvPr>
        </p:nvSpPr>
        <p:spPr>
          <a:xfrm>
            <a:off x="8003540" y="1917700"/>
            <a:ext cx="3167380" cy="779780"/>
          </a:xfrm>
          <a:prstGeom prst="rect">
            <a:avLst/>
          </a:prstGeom>
          <a:ln>
            <a:noFill/>
            <a:prstDash val="sysDash"/>
          </a:ln>
        </p:spPr>
        <p:txBody>
          <a:bodyPr vert="horz" wrap="square" lIns="0" tIns="0" rIns="0" bIns="0" rtlCol="0">
            <a:noAutofit/>
          </a:bodyPr>
          <a:p>
            <a:pPr indent="0" algn="just" fontAlgn="auto">
              <a:lnSpc>
                <a:spcPct val="130000"/>
              </a:lnSpc>
              <a:spcBef>
                <a:spcPct val="0"/>
              </a:spcBef>
              <a:spcAft>
                <a:spcPct val="0"/>
              </a:spcAft>
            </a:pPr>
            <a:r>
              <a:rPr lang="zh-CN" altLang="en-US" sz="1600" kern="0" dirty="0">
                <a:ln>
                  <a:noFill/>
                  <a:prstDash val="sysDot"/>
                </a:ln>
                <a:solidFill>
                  <a:schemeClr val="tx1">
                    <a:lumMod val="85000"/>
                    <a:lumOff val="15000"/>
                  </a:schemeClr>
                </a:solidFill>
                <a:latin typeface="+mn-ea"/>
                <a:cs typeface="+mn-ea"/>
                <a:sym typeface="+mn-ea"/>
              </a:rPr>
              <a:t>样本容量的大小直接影响相关表的编制方式。当样本容量较小时，可以使用简单的表格形式直观展示变量关系；而样本容量较大时，则需要通过分组来编制特殊的相关表，以清晰地展现数据的分布和关联。</a:t>
            </a:r>
            <a:endParaRPr lang="zh-CN" altLang="en-US" sz="1600" kern="0" dirty="0">
              <a:ln>
                <a:noFill/>
                <a:prstDash val="sysDot"/>
              </a:ln>
              <a:solidFill>
                <a:schemeClr val="tx1">
                  <a:lumMod val="85000"/>
                  <a:lumOff val="15000"/>
                </a:schemeClr>
              </a:solidFill>
              <a:latin typeface="+mn-ea"/>
              <a:cs typeface="+mn-ea"/>
              <a:sym typeface="+mn-ea"/>
            </a:endParaRPr>
          </a:p>
        </p:txBody>
      </p:sp>
      <p:sp>
        <p:nvSpPr>
          <p:cNvPr id="38" name="文本框 37"/>
          <p:cNvSpPr txBox="1"/>
          <p:nvPr>
            <p:custDataLst>
              <p:tags r:id="rId12"/>
            </p:custDataLst>
          </p:nvPr>
        </p:nvSpPr>
        <p:spPr>
          <a:xfrm>
            <a:off x="8003659" y="1663223"/>
            <a:ext cx="2852609" cy="237763"/>
          </a:xfrm>
          <a:prstGeom prst="rect">
            <a:avLst/>
          </a:prstGeom>
          <a:noFill/>
        </p:spPr>
        <p:txBody>
          <a:bodyPr wrap="square" lIns="0" tIns="0" rIns="0" bIns="0" rtlCol="0" anchor="b" anchorCtr="0">
            <a:noAutofit/>
          </a:bodyPr>
          <a:p>
            <a:pPr lvl="0" algn="l">
              <a:buClrTx/>
              <a:buSzTx/>
              <a:buFontTx/>
            </a:pPr>
            <a:r>
              <a:rPr lang="zh-CN" altLang="en-US" b="1">
                <a:solidFill>
                  <a:schemeClr val="accent1"/>
                </a:solidFill>
                <a:sym typeface="+mn-ea"/>
              </a:rPr>
              <a:t>样本容量对相关表的影响</a:t>
            </a:r>
            <a:endParaRPr lang="zh-CN" altLang="en-US" b="1">
              <a:solidFill>
                <a:schemeClr val="accent1"/>
              </a:solidFill>
              <a:sym typeface="+mn-ea"/>
            </a:endParaRPr>
          </a:p>
        </p:txBody>
      </p:sp>
    </p:spTree>
    <p:custDataLst>
      <p:tags r:id="rId13"/>
    </p:custData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custDataLst>
              <p:tags r:id="rId1"/>
            </p:custDataLst>
          </p:nvPr>
        </p:nvSpPr>
        <p:spPr>
          <a:xfrm>
            <a:off x="1572260" y="645160"/>
            <a:ext cx="9473565" cy="610870"/>
          </a:xfrm>
          <a:prstGeom prst="rect">
            <a:avLst/>
          </a:prstGeom>
          <a:noFill/>
        </p:spPr>
        <p:txBody>
          <a:bodyPr wrap="square" rtlCol="0" anchor="t">
            <a:noAutofit/>
          </a:bodyPr>
          <a:p>
            <a:r>
              <a:rPr lang="zh-CN" altLang="en-US" sz="2800">
                <a:solidFill>
                  <a:schemeClr val="accent2">
                    <a:lumMod val="75000"/>
                  </a:schemeClr>
                </a:solidFill>
                <a:latin typeface="+mj-lt"/>
                <a:ea typeface="+mj-lt"/>
              </a:rPr>
              <a:t>（二）相关图</a:t>
            </a:r>
            <a:endParaRPr lang="en-US" altLang="en-US" sz="2800">
              <a:solidFill>
                <a:schemeClr val="accent2">
                  <a:lumMod val="75000"/>
                </a:schemeClr>
              </a:solidFill>
              <a:latin typeface="+mj-lt"/>
              <a:ea typeface="+mj-lt"/>
            </a:endParaRPr>
          </a:p>
        </p:txBody>
      </p:sp>
      <p:sp>
        <p:nvSpPr>
          <p:cNvPr id="3" name="文本框 2"/>
          <p:cNvSpPr txBox="1"/>
          <p:nvPr/>
        </p:nvSpPr>
        <p:spPr>
          <a:xfrm>
            <a:off x="1529715" y="1256030"/>
            <a:ext cx="9516110" cy="1753235"/>
          </a:xfrm>
          <a:prstGeom prst="rect">
            <a:avLst/>
          </a:prstGeom>
          <a:noFill/>
        </p:spPr>
        <p:txBody>
          <a:bodyPr wrap="square" rtlCol="0">
            <a:spAutoFit/>
          </a:bodyPr>
          <a:p>
            <a:pPr indent="0" fontAlgn="auto">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相关图又叫散点图，是一种常用的研究相关关系的图形化工具。一般用直角坐标系的横轴表示自变量的取值</a:t>
            </a:r>
            <a:r>
              <a:rPr lang="en-US" altLang="zh-CN">
                <a:latin typeface="宋体" panose="02010600030101010101" pitchFamily="2" charset="-122"/>
                <a:ea typeface="宋体" panose="02010600030101010101" pitchFamily="2" charset="-122"/>
                <a:cs typeface="宋体" panose="02010600030101010101" pitchFamily="2" charset="-122"/>
              </a:rPr>
              <a:t> x</a:t>
            </a:r>
            <a:r>
              <a:rPr lang="zh-CN" altLang="en-US">
                <a:latin typeface="宋体" panose="02010600030101010101" pitchFamily="2" charset="-122"/>
                <a:ea typeface="宋体" panose="02010600030101010101" pitchFamily="2" charset="-122"/>
                <a:cs typeface="宋体" panose="02010600030101010101" pitchFamily="2" charset="-122"/>
              </a:rPr>
              <a:t>，纵轴表示因变量的取值</a:t>
            </a:r>
            <a:r>
              <a:rPr lang="en-US" altLang="zh-CN">
                <a:latin typeface="宋体" panose="02010600030101010101" pitchFamily="2" charset="-122"/>
                <a:ea typeface="宋体" panose="02010600030101010101" pitchFamily="2" charset="-122"/>
                <a:cs typeface="宋体" panose="02010600030101010101" pitchFamily="2" charset="-122"/>
              </a:rPr>
              <a:t> y</a:t>
            </a:r>
            <a:r>
              <a:rPr lang="zh-CN" altLang="en-US">
                <a:latin typeface="宋体" panose="02010600030101010101" pitchFamily="2" charset="-122"/>
                <a:ea typeface="宋体" panose="02010600030101010101" pitchFamily="2" charset="-122"/>
                <a:cs typeface="宋体" panose="02010600030101010101" pitchFamily="2" charset="-122"/>
              </a:rPr>
              <a:t>，将两个变量相对应的观测值用坐标点的形式描绘出来，用来反映两变量之间的相关关系。变量之间的相关关系可以简单分为</a:t>
            </a:r>
            <a:r>
              <a:rPr lang="en-US" altLang="zh-CN">
                <a:latin typeface="宋体" panose="02010600030101010101" pitchFamily="2" charset="-122"/>
                <a:ea typeface="宋体" panose="02010600030101010101" pitchFamily="2" charset="-122"/>
                <a:cs typeface="宋体" panose="02010600030101010101" pitchFamily="2" charset="-122"/>
              </a:rPr>
              <a:t> 4 </a:t>
            </a:r>
            <a:r>
              <a:rPr lang="zh-CN" altLang="en-US">
                <a:latin typeface="宋体" panose="02010600030101010101" pitchFamily="2" charset="-122"/>
                <a:ea typeface="宋体" panose="02010600030101010101" pitchFamily="2" charset="-122"/>
                <a:cs typeface="宋体" panose="02010600030101010101" pitchFamily="2" charset="-122"/>
              </a:rPr>
              <a:t>种表现形式，如图</a:t>
            </a:r>
            <a:r>
              <a:rPr lang="en-US" altLang="zh-CN">
                <a:latin typeface="宋体" panose="02010600030101010101" pitchFamily="2" charset="-122"/>
                <a:ea typeface="宋体" panose="02010600030101010101" pitchFamily="2" charset="-122"/>
                <a:cs typeface="宋体" panose="02010600030101010101" pitchFamily="2" charset="-122"/>
              </a:rPr>
              <a:t> 7-2 </a:t>
            </a:r>
            <a:r>
              <a:rPr lang="zh-CN" altLang="en-US">
                <a:latin typeface="宋体" panose="02010600030101010101" pitchFamily="2" charset="-122"/>
                <a:ea typeface="宋体" panose="02010600030101010101" pitchFamily="2" charset="-122"/>
                <a:cs typeface="宋体" panose="02010600030101010101" pitchFamily="2" charset="-122"/>
              </a:rPr>
              <a:t>所示，分别是线性正相关、线性负相关、非线性相关（曲线相关）和不相关。</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pic>
        <p:nvPicPr>
          <p:cNvPr id="7" name="图片 6"/>
          <p:cNvPicPr>
            <a:picLocks noChangeAspect="1"/>
          </p:cNvPicPr>
          <p:nvPr/>
        </p:nvPicPr>
        <p:blipFill>
          <a:blip r:embed="rId2"/>
          <a:srcRect r="1156" b="2168"/>
          <a:stretch>
            <a:fillRect/>
          </a:stretch>
        </p:blipFill>
        <p:spPr>
          <a:xfrm>
            <a:off x="1840230" y="3162300"/>
            <a:ext cx="8412480" cy="2636520"/>
          </a:xfrm>
          <a:prstGeom prst="rect">
            <a:avLst/>
          </a:prstGeom>
        </p:spPr>
      </p:pic>
    </p:spTree>
    <p:custDataLst>
      <p:tags r:id="rId3"/>
    </p:custData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1132542" y="610392"/>
            <a:ext cx="10067821" cy="3892550"/>
            <a:chOff x="1459567" y="525937"/>
            <a:chExt cx="10067821" cy="3892550"/>
          </a:xfrm>
        </p:grpSpPr>
        <p:sp>
          <p:nvSpPr>
            <p:cNvPr id="17" name="文本框 16"/>
            <p:cNvSpPr txBox="1"/>
            <p:nvPr/>
          </p:nvSpPr>
          <p:spPr>
            <a:xfrm>
              <a:off x="1459567" y="2850037"/>
              <a:ext cx="5563870" cy="156845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4800" b="0" i="0" u="none" strike="noStrike" kern="1200" cap="none" spc="0" normalizeH="0" baseline="0" noProof="0">
                  <a:ln>
                    <a:noFill/>
                  </a:ln>
                  <a:solidFill>
                    <a:srgbClr val="2374C4"/>
                  </a:solidFill>
                  <a:effectLst/>
                  <a:uLnTx/>
                  <a:uFillTx/>
                  <a:latin typeface="汉仪雅酷黑 85W"/>
                  <a:ea typeface="汉仪雅酷黑 85W"/>
                  <a:cs typeface="+mn-cs"/>
                </a:rPr>
                <a:t>皮尔逊相关系数与秩相关系数</a:t>
              </a:r>
              <a:endParaRPr kumimoji="0" lang="zh-CN" altLang="en-US" sz="4800" b="0" i="0" u="none" strike="noStrike" kern="1200" cap="none" spc="0" normalizeH="0" baseline="0" noProof="0">
                <a:ln>
                  <a:noFill/>
                </a:ln>
                <a:solidFill>
                  <a:srgbClr val="2374C4"/>
                </a:solidFill>
                <a:effectLst/>
                <a:uLnTx/>
                <a:uFillTx/>
                <a:latin typeface="汉仪雅酷黑 85W"/>
                <a:ea typeface="汉仪雅酷黑 85W"/>
                <a:cs typeface="+mn-cs"/>
              </a:endParaRPr>
            </a:p>
          </p:txBody>
        </p:sp>
        <p:sp>
          <p:nvSpPr>
            <p:cNvPr id="18" name="矩形: 圆角 17"/>
            <p:cNvSpPr/>
            <p:nvPr/>
          </p:nvSpPr>
          <p:spPr>
            <a:xfrm>
              <a:off x="2960844" y="1899591"/>
              <a:ext cx="2340000" cy="57600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阿里巴巴普惠体 M" panose="00020600040101010101" pitchFamily="18" charset="-122"/>
                </a:rPr>
                <a:t>任务</a:t>
              </a:r>
              <a:r>
                <a:rPr kumimoji="0" lang="zh-CN" altLang="en-US" sz="32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阿里巴巴普惠体 M" panose="00020600040101010101" pitchFamily="18" charset="-122"/>
                </a:rPr>
                <a:t>二</a:t>
              </a:r>
              <a:endParaRPr kumimoji="0" lang="zh-CN" altLang="en-US" sz="32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阿里巴巴普惠体 M" panose="00020600040101010101" pitchFamily="18" charset="-122"/>
              </a:endParaRPr>
            </a:p>
          </p:txBody>
        </p:sp>
        <p:pic>
          <p:nvPicPr>
            <p:cNvPr id="29" name="图形 28"/>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11200987" y="525937"/>
              <a:ext cx="326401" cy="288000"/>
            </a:xfrm>
            <a:prstGeom prst="rect">
              <a:avLst/>
            </a:prstGeom>
          </p:spPr>
        </p:pic>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custDataLst>
              <p:tags r:id="rId1"/>
            </p:custDataLst>
          </p:nvPr>
        </p:nvSpPr>
        <p:spPr>
          <a:xfrm>
            <a:off x="1572260" y="645160"/>
            <a:ext cx="9473565" cy="610870"/>
          </a:xfrm>
          <a:prstGeom prst="rect">
            <a:avLst/>
          </a:prstGeom>
          <a:noFill/>
        </p:spPr>
        <p:txBody>
          <a:bodyPr wrap="square" rtlCol="0" anchor="t">
            <a:noAutofit/>
          </a:bodyPr>
          <a:p>
            <a:r>
              <a:rPr lang="zh-CN" altLang="en-US" sz="3200">
                <a:solidFill>
                  <a:schemeClr val="accent2">
                    <a:lumMod val="75000"/>
                  </a:schemeClr>
                </a:solidFill>
                <a:latin typeface="+mj-lt"/>
                <a:ea typeface="+mj-lt"/>
              </a:rPr>
              <a:t>一、皮尔逊相关系数</a:t>
            </a:r>
            <a:endParaRPr lang="zh-CN" altLang="en-US" sz="3200">
              <a:solidFill>
                <a:schemeClr val="accent2">
                  <a:lumMod val="75000"/>
                </a:schemeClr>
              </a:solidFill>
              <a:latin typeface="+mj-lt"/>
              <a:ea typeface="+mj-lt"/>
            </a:endParaRPr>
          </a:p>
        </p:txBody>
      </p:sp>
      <p:sp>
        <p:nvSpPr>
          <p:cNvPr id="3" name="文本框 2"/>
          <p:cNvSpPr txBox="1"/>
          <p:nvPr/>
        </p:nvSpPr>
        <p:spPr>
          <a:xfrm>
            <a:off x="1529715" y="1256030"/>
            <a:ext cx="9516110" cy="2168525"/>
          </a:xfrm>
          <a:prstGeom prst="rect">
            <a:avLst/>
          </a:prstGeom>
          <a:noFill/>
        </p:spPr>
        <p:txBody>
          <a:bodyPr wrap="square" rtlCol="0">
            <a:spAutoFit/>
          </a:bodyPr>
          <a:p>
            <a:pPr indent="0" fontAlgn="auto">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如果两个变量之间呈现出线性的相关关系，则可以采用皮尔逊相关系数来度量它们之间的相关程度。相关系数最早是由统计学家皮尔逊设计的一种统计指标，主要用于度量变量之间的线性相关程度。两个变量</a:t>
            </a:r>
            <a:r>
              <a:rPr lang="en-US" altLang="zh-CN">
                <a:latin typeface="宋体" panose="02010600030101010101" pitchFamily="2" charset="-122"/>
                <a:ea typeface="宋体" panose="02010600030101010101" pitchFamily="2" charset="-122"/>
                <a:cs typeface="宋体" panose="02010600030101010101" pitchFamily="2" charset="-122"/>
              </a:rPr>
              <a:t> X </a:t>
            </a:r>
            <a:r>
              <a:rPr lang="zh-CN" altLang="en-US">
                <a:latin typeface="宋体" panose="02010600030101010101" pitchFamily="2" charset="-122"/>
                <a:ea typeface="宋体" panose="02010600030101010101" pitchFamily="2" charset="-122"/>
                <a:cs typeface="宋体" panose="02010600030101010101" pitchFamily="2" charset="-122"/>
              </a:rPr>
              <a:t>和</a:t>
            </a:r>
            <a:r>
              <a:rPr lang="en-US" altLang="zh-CN">
                <a:latin typeface="宋体" panose="02010600030101010101" pitchFamily="2" charset="-122"/>
                <a:ea typeface="宋体" panose="02010600030101010101" pitchFamily="2" charset="-122"/>
                <a:cs typeface="宋体" panose="02010600030101010101" pitchFamily="2" charset="-122"/>
              </a:rPr>
              <a:t> Y </a:t>
            </a:r>
            <a:r>
              <a:rPr lang="zh-CN" altLang="en-US">
                <a:latin typeface="宋体" panose="02010600030101010101" pitchFamily="2" charset="-122"/>
                <a:ea typeface="宋体" panose="02010600030101010101" pitchFamily="2" charset="-122"/>
                <a:cs typeface="宋体" panose="02010600030101010101" pitchFamily="2" charset="-122"/>
              </a:rPr>
              <a:t>之间的皮尔逊相关系数定义为两个变量之间的协方差</a:t>
            </a:r>
            <a:r>
              <a:rPr lang="en-US" altLang="zh-CN">
                <a:latin typeface="宋体" panose="02010600030101010101" pitchFamily="2" charset="-122"/>
                <a:ea typeface="宋体" panose="02010600030101010101" pitchFamily="2" charset="-122"/>
                <a:cs typeface="宋体" panose="02010600030101010101" pitchFamily="2" charset="-122"/>
              </a:rPr>
              <a:t> Cov</a:t>
            </a:r>
            <a:r>
              <a:rPr lang="zh-CN" altLang="en-US">
                <a:latin typeface="宋体" panose="02010600030101010101" pitchFamily="2" charset="-122"/>
                <a:ea typeface="宋体" panose="02010600030101010101" pitchFamily="2" charset="-122"/>
                <a:cs typeface="宋体" panose="02010600030101010101" pitchFamily="2" charset="-122"/>
              </a:rPr>
              <a:t>（</a:t>
            </a:r>
            <a:r>
              <a:rPr lang="en-US" altLang="zh-CN">
                <a:latin typeface="宋体" panose="02010600030101010101" pitchFamily="2" charset="-122"/>
                <a:ea typeface="宋体" panose="02010600030101010101" pitchFamily="2" charset="-122"/>
                <a:cs typeface="宋体" panose="02010600030101010101" pitchFamily="2" charset="-122"/>
              </a:rPr>
              <a:t>X</a:t>
            </a:r>
            <a:r>
              <a:rPr lang="zh-CN" altLang="en-US">
                <a:latin typeface="宋体" panose="02010600030101010101" pitchFamily="2" charset="-122"/>
                <a:ea typeface="宋体" panose="02010600030101010101" pitchFamily="2" charset="-122"/>
                <a:cs typeface="宋体" panose="02010600030101010101" pitchFamily="2" charset="-122"/>
              </a:rPr>
              <a:t>，</a:t>
            </a:r>
            <a:r>
              <a:rPr lang="en-US" altLang="zh-CN">
                <a:latin typeface="宋体" panose="02010600030101010101" pitchFamily="2" charset="-122"/>
                <a:ea typeface="宋体" panose="02010600030101010101" pitchFamily="2" charset="-122"/>
                <a:cs typeface="宋体" panose="02010600030101010101" pitchFamily="2" charset="-122"/>
              </a:rPr>
              <a:t>Y</a:t>
            </a:r>
            <a:r>
              <a:rPr lang="zh-CN" altLang="en-US">
                <a:latin typeface="宋体" panose="02010600030101010101" pitchFamily="2" charset="-122"/>
                <a:ea typeface="宋体" panose="02010600030101010101" pitchFamily="2" charset="-122"/>
                <a:cs typeface="宋体" panose="02010600030101010101" pitchFamily="2" charset="-122"/>
              </a:rPr>
              <a:t>）和标准差（</a:t>
            </a:r>
            <a:r>
              <a:rPr lang="en-US" altLang="zh-CN">
                <a:latin typeface="宋体" panose="02010600030101010101" pitchFamily="2" charset="-122"/>
                <a:ea typeface="宋体" panose="02010600030101010101" pitchFamily="2" charset="-122"/>
                <a:cs typeface="宋体" panose="02010600030101010101" pitchFamily="2" charset="-122"/>
              </a:rPr>
              <a:t>σ</a:t>
            </a:r>
            <a:r>
              <a:rPr lang="en-US" altLang="zh-CN" baseline="-25000">
                <a:latin typeface="宋体" panose="02010600030101010101" pitchFamily="2" charset="-122"/>
                <a:ea typeface="宋体" panose="02010600030101010101" pitchFamily="2" charset="-122"/>
                <a:cs typeface="宋体" panose="02010600030101010101" pitchFamily="2" charset="-122"/>
              </a:rPr>
              <a:t>x</a:t>
            </a:r>
            <a:r>
              <a:rPr lang="en-US" altLang="zh-CN">
                <a:latin typeface="宋体" panose="02010600030101010101" pitchFamily="2" charset="-122"/>
                <a:ea typeface="宋体" panose="02010600030101010101" pitchFamily="2" charset="-122"/>
                <a:cs typeface="宋体" panose="02010600030101010101" pitchFamily="2" charset="-122"/>
              </a:rPr>
              <a:t> </a:t>
            </a:r>
            <a:r>
              <a:rPr lang="zh-CN" altLang="en-US">
                <a:latin typeface="宋体" panose="02010600030101010101" pitchFamily="2" charset="-122"/>
                <a:ea typeface="宋体" panose="02010600030101010101" pitchFamily="2" charset="-122"/>
                <a:cs typeface="宋体" panose="02010600030101010101" pitchFamily="2" charset="-122"/>
              </a:rPr>
              <a:t>和</a:t>
            </a:r>
            <a:r>
              <a:rPr lang="en-US" altLang="zh-CN">
                <a:latin typeface="宋体" panose="02010600030101010101" pitchFamily="2" charset="-122"/>
                <a:ea typeface="宋体" panose="02010600030101010101" pitchFamily="2" charset="-122"/>
                <a:cs typeface="宋体" panose="02010600030101010101" pitchFamily="2" charset="-122"/>
              </a:rPr>
              <a:t> σ</a:t>
            </a:r>
            <a:r>
              <a:rPr lang="en-US" altLang="zh-CN" baseline="-25000">
                <a:latin typeface="宋体" panose="02010600030101010101" pitchFamily="2" charset="-122"/>
                <a:ea typeface="宋体" panose="02010600030101010101" pitchFamily="2" charset="-122"/>
                <a:cs typeface="宋体" panose="02010600030101010101" pitchFamily="2" charset="-122"/>
              </a:rPr>
              <a:t>Y</a:t>
            </a:r>
            <a:r>
              <a:rPr lang="zh-CN" altLang="en-US">
                <a:latin typeface="宋体" panose="02010600030101010101" pitchFamily="2" charset="-122"/>
                <a:ea typeface="宋体" panose="02010600030101010101" pitchFamily="2" charset="-122"/>
                <a:cs typeface="宋体" panose="02010600030101010101" pitchFamily="2" charset="-122"/>
              </a:rPr>
              <a:t>）的商。样本的皮尔逊相关系数可以通过估算样本的协方差和标准差得到，常用英文小写字母</a:t>
            </a:r>
            <a:r>
              <a:rPr lang="en-US" altLang="zh-CN">
                <a:latin typeface="宋体" panose="02010600030101010101" pitchFamily="2" charset="-122"/>
                <a:ea typeface="宋体" panose="02010600030101010101" pitchFamily="2" charset="-122"/>
                <a:cs typeface="宋体" panose="02010600030101010101" pitchFamily="2" charset="-122"/>
              </a:rPr>
              <a:t> r </a:t>
            </a:r>
            <a:r>
              <a:rPr lang="zh-CN" altLang="en-US">
                <a:latin typeface="宋体" panose="02010600030101010101" pitchFamily="2" charset="-122"/>
                <a:ea typeface="宋体" panose="02010600030101010101" pitchFamily="2" charset="-122"/>
                <a:cs typeface="宋体" panose="02010600030101010101" pitchFamily="2" charset="-122"/>
              </a:rPr>
              <a:t>表示</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pic>
        <p:nvPicPr>
          <p:cNvPr id="4" name="图片 3"/>
          <p:cNvPicPr>
            <a:picLocks noChangeAspect="1"/>
          </p:cNvPicPr>
          <p:nvPr/>
        </p:nvPicPr>
        <p:blipFill>
          <a:blip r:embed="rId2"/>
          <a:srcRect r="1147" b="2424"/>
          <a:stretch>
            <a:fillRect/>
          </a:stretch>
        </p:blipFill>
        <p:spPr>
          <a:xfrm>
            <a:off x="2707005" y="3424555"/>
            <a:ext cx="7348220" cy="2695575"/>
          </a:xfrm>
          <a:prstGeom prst="rect">
            <a:avLst/>
          </a:prstGeom>
        </p:spPr>
      </p:pic>
    </p:spTree>
    <p:custDataLst>
      <p:tags r:id="rId3"/>
    </p:custData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rcRect r="1040" b="1502"/>
          <a:stretch>
            <a:fillRect/>
          </a:stretch>
        </p:blipFill>
        <p:spPr>
          <a:xfrm>
            <a:off x="1785620" y="748030"/>
            <a:ext cx="9307830" cy="512127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custDataLst>
              <p:tags r:id="rId1"/>
            </p:custDataLst>
          </p:nvPr>
        </p:nvSpPr>
        <p:spPr>
          <a:xfrm>
            <a:off x="1572260" y="645160"/>
            <a:ext cx="9473565" cy="610870"/>
          </a:xfrm>
          <a:prstGeom prst="rect">
            <a:avLst/>
          </a:prstGeom>
          <a:noFill/>
        </p:spPr>
        <p:txBody>
          <a:bodyPr wrap="square" rtlCol="0" anchor="t">
            <a:noAutofit/>
          </a:bodyPr>
          <a:p>
            <a:r>
              <a:rPr lang="zh-CN" altLang="en-US" sz="3200">
                <a:solidFill>
                  <a:schemeClr val="accent2">
                    <a:lumMod val="75000"/>
                  </a:schemeClr>
                </a:solidFill>
                <a:latin typeface="+mj-lt"/>
                <a:ea typeface="+mj-lt"/>
              </a:rPr>
              <a:t>二、秩相关系数</a:t>
            </a:r>
            <a:endParaRPr lang="zh-CN" altLang="en-US" sz="3200">
              <a:solidFill>
                <a:schemeClr val="accent2">
                  <a:lumMod val="75000"/>
                </a:schemeClr>
              </a:solidFill>
              <a:latin typeface="+mj-lt"/>
              <a:ea typeface="+mj-lt"/>
            </a:endParaRPr>
          </a:p>
        </p:txBody>
      </p:sp>
      <p:sp>
        <p:nvSpPr>
          <p:cNvPr id="3" name="文本框 2"/>
          <p:cNvSpPr txBox="1"/>
          <p:nvPr/>
        </p:nvSpPr>
        <p:spPr>
          <a:xfrm>
            <a:off x="1529715" y="1361440"/>
            <a:ext cx="9516110" cy="3830955"/>
          </a:xfrm>
          <a:prstGeom prst="rect">
            <a:avLst/>
          </a:prstGeom>
          <a:noFill/>
        </p:spPr>
        <p:txBody>
          <a:bodyPr wrap="square" rtlCol="0">
            <a:spAutoFit/>
          </a:bodyPr>
          <a:p>
            <a:pPr indent="0" fontAlgn="auto">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当变量不满足正态分布、数值型变量等条件时，可以采用另外一类度量相关度的统计指标：秩相关系数。秩相关是一种针对双变量可排序数据的相关分析方法，对变量分布不做要求，是一种非参数统计分析方法。秩相关系数的基本思想是，通过测量样本数据中成对变量观测值的秩排列一致性来度量变量之间的相关程度。相比于皮尔逊相关系数，秩相关系数的适用范围更广，可应用于以下场景：</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lang="en-US" altLang="en-US">
                <a:solidFill>
                  <a:srgbClr val="7030A0"/>
                </a:solidFill>
                <a:latin typeface="宋体" panose="02010600030101010101" pitchFamily="2" charset="-122"/>
                <a:ea typeface="宋体" panose="02010600030101010101" pitchFamily="2" charset="-122"/>
                <a:cs typeface="宋体" panose="02010600030101010101" pitchFamily="2" charset="-122"/>
              </a:rPr>
              <a:t>①</a:t>
            </a:r>
            <a:r>
              <a:rPr lang="en-US" altLang="zh-CN">
                <a:solidFill>
                  <a:srgbClr val="7030A0"/>
                </a:solidFill>
                <a:latin typeface="宋体" panose="02010600030101010101" pitchFamily="2" charset="-122"/>
                <a:ea typeface="宋体" panose="02010600030101010101" pitchFamily="2" charset="-122"/>
                <a:cs typeface="宋体" panose="02010600030101010101" pitchFamily="2" charset="-122"/>
              </a:rPr>
              <a:t> </a:t>
            </a:r>
            <a:r>
              <a:rPr lang="zh-CN" altLang="en-US">
                <a:solidFill>
                  <a:srgbClr val="7030A0"/>
                </a:solidFill>
                <a:latin typeface="宋体" panose="02010600030101010101" pitchFamily="2" charset="-122"/>
                <a:ea typeface="宋体" panose="02010600030101010101" pitchFamily="2" charset="-122"/>
                <a:cs typeface="宋体" panose="02010600030101010101" pitchFamily="2" charset="-122"/>
              </a:rPr>
              <a:t>变量不服从正态分布。</a:t>
            </a:r>
            <a:endParaRPr lang="zh-CN" altLang="en-US">
              <a:solidFill>
                <a:srgbClr val="7030A0"/>
              </a:solidFill>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lang="en-US" altLang="en-US">
                <a:solidFill>
                  <a:srgbClr val="7030A0"/>
                </a:solidFill>
                <a:latin typeface="宋体" panose="02010600030101010101" pitchFamily="2" charset="-122"/>
                <a:ea typeface="宋体" panose="02010600030101010101" pitchFamily="2" charset="-122"/>
                <a:cs typeface="宋体" panose="02010600030101010101" pitchFamily="2" charset="-122"/>
              </a:rPr>
              <a:t>②</a:t>
            </a:r>
            <a:r>
              <a:rPr lang="en-US" altLang="zh-CN">
                <a:solidFill>
                  <a:srgbClr val="7030A0"/>
                </a:solidFill>
                <a:latin typeface="宋体" panose="02010600030101010101" pitchFamily="2" charset="-122"/>
                <a:ea typeface="宋体" panose="02010600030101010101" pitchFamily="2" charset="-122"/>
                <a:cs typeface="宋体" panose="02010600030101010101" pitchFamily="2" charset="-122"/>
              </a:rPr>
              <a:t> </a:t>
            </a:r>
            <a:r>
              <a:rPr lang="zh-CN" altLang="en-US">
                <a:solidFill>
                  <a:srgbClr val="7030A0"/>
                </a:solidFill>
                <a:latin typeface="宋体" panose="02010600030101010101" pitchFamily="2" charset="-122"/>
                <a:ea typeface="宋体" panose="02010600030101010101" pitchFamily="2" charset="-122"/>
                <a:cs typeface="宋体" panose="02010600030101010101" pitchFamily="2" charset="-122"/>
              </a:rPr>
              <a:t>总体分布类型未知或有</a:t>
            </a:r>
            <a:r>
              <a:rPr lang="en-US" altLang="zh-CN">
                <a:solidFill>
                  <a:srgbClr val="7030A0"/>
                </a:solidFill>
                <a:latin typeface="宋体" panose="02010600030101010101" pitchFamily="2" charset="-122"/>
                <a:ea typeface="宋体" panose="02010600030101010101" pitchFamily="2" charset="-122"/>
                <a:cs typeface="宋体" panose="02010600030101010101" pitchFamily="2" charset="-122"/>
              </a:rPr>
              <a:t>“</a:t>
            </a:r>
            <a:r>
              <a:rPr lang="zh-CN" altLang="en-US">
                <a:solidFill>
                  <a:srgbClr val="7030A0"/>
                </a:solidFill>
                <a:latin typeface="宋体" panose="02010600030101010101" pitchFamily="2" charset="-122"/>
                <a:ea typeface="宋体" panose="02010600030101010101" pitchFamily="2" charset="-122"/>
                <a:cs typeface="宋体" panose="02010600030101010101" pitchFamily="2" charset="-122"/>
              </a:rPr>
              <a:t>超限值</a:t>
            </a:r>
            <a:r>
              <a:rPr lang="en-US" altLang="zh-CN">
                <a:solidFill>
                  <a:srgbClr val="7030A0"/>
                </a:solidFill>
                <a:latin typeface="宋体" panose="02010600030101010101" pitchFamily="2" charset="-122"/>
                <a:ea typeface="宋体" panose="02010600030101010101" pitchFamily="2" charset="-122"/>
                <a:cs typeface="宋体" panose="02010600030101010101" pitchFamily="2" charset="-122"/>
              </a:rPr>
              <a:t>”</a:t>
            </a:r>
            <a:r>
              <a:rPr lang="zh-CN" altLang="en-US">
                <a:solidFill>
                  <a:srgbClr val="7030A0"/>
                </a:solidFill>
                <a:latin typeface="宋体" panose="02010600030101010101" pitchFamily="2" charset="-122"/>
                <a:ea typeface="宋体" panose="02010600030101010101" pitchFamily="2" charset="-122"/>
                <a:cs typeface="宋体" panose="02010600030101010101" pitchFamily="2" charset="-122"/>
              </a:rPr>
              <a:t>（如</a:t>
            </a:r>
            <a:r>
              <a:rPr lang="en-US" altLang="zh-CN">
                <a:solidFill>
                  <a:srgbClr val="7030A0"/>
                </a:solidFill>
                <a:latin typeface="宋体" panose="02010600030101010101" pitchFamily="2" charset="-122"/>
                <a:ea typeface="宋体" panose="02010600030101010101" pitchFamily="2" charset="-122"/>
                <a:cs typeface="宋体" panose="02010600030101010101" pitchFamily="2" charset="-122"/>
              </a:rPr>
              <a:t> x</a:t>
            </a:r>
            <a:r>
              <a:rPr lang="zh-CN" altLang="en-US">
                <a:solidFill>
                  <a:srgbClr val="7030A0"/>
                </a:solidFill>
                <a:latin typeface="宋体" panose="02010600030101010101" pitchFamily="2" charset="-122"/>
                <a:ea typeface="宋体" panose="02010600030101010101" pitchFamily="2" charset="-122"/>
                <a:cs typeface="宋体" panose="02010600030101010101" pitchFamily="2" charset="-122"/>
              </a:rPr>
              <a:t>＜</a:t>
            </a:r>
            <a:r>
              <a:rPr lang="en-US" altLang="zh-CN">
                <a:solidFill>
                  <a:srgbClr val="7030A0"/>
                </a:solidFill>
                <a:latin typeface="宋体" panose="02010600030101010101" pitchFamily="2" charset="-122"/>
                <a:ea typeface="宋体" panose="02010600030101010101" pitchFamily="2" charset="-122"/>
                <a:cs typeface="宋体" panose="02010600030101010101" pitchFamily="2" charset="-122"/>
              </a:rPr>
              <a:t>0.01</a:t>
            </a:r>
            <a:r>
              <a:rPr lang="zh-CN" altLang="en-US">
                <a:solidFill>
                  <a:srgbClr val="7030A0"/>
                </a:solidFill>
                <a:latin typeface="宋体" panose="02010600030101010101" pitchFamily="2" charset="-122"/>
                <a:ea typeface="宋体" panose="02010600030101010101" pitchFamily="2" charset="-122"/>
                <a:cs typeface="宋体" panose="02010600030101010101" pitchFamily="2" charset="-122"/>
              </a:rPr>
              <a:t>）。</a:t>
            </a:r>
            <a:endParaRPr lang="zh-CN" altLang="en-US">
              <a:solidFill>
                <a:srgbClr val="7030A0"/>
              </a:solidFill>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lang="en-US" altLang="en-US">
                <a:solidFill>
                  <a:srgbClr val="7030A0"/>
                </a:solidFill>
                <a:latin typeface="宋体" panose="02010600030101010101" pitchFamily="2" charset="-122"/>
                <a:ea typeface="宋体" panose="02010600030101010101" pitchFamily="2" charset="-122"/>
                <a:cs typeface="宋体" panose="02010600030101010101" pitchFamily="2" charset="-122"/>
              </a:rPr>
              <a:t>③</a:t>
            </a:r>
            <a:r>
              <a:rPr lang="en-US" altLang="zh-CN">
                <a:solidFill>
                  <a:srgbClr val="7030A0"/>
                </a:solidFill>
                <a:latin typeface="宋体" panose="02010600030101010101" pitchFamily="2" charset="-122"/>
                <a:ea typeface="宋体" panose="02010600030101010101" pitchFamily="2" charset="-122"/>
                <a:cs typeface="宋体" panose="02010600030101010101" pitchFamily="2" charset="-122"/>
              </a:rPr>
              <a:t> </a:t>
            </a:r>
            <a:r>
              <a:rPr lang="zh-CN" altLang="en-US">
                <a:solidFill>
                  <a:srgbClr val="7030A0"/>
                </a:solidFill>
                <a:latin typeface="宋体" panose="02010600030101010101" pitchFamily="2" charset="-122"/>
                <a:ea typeface="宋体" panose="02010600030101010101" pitchFamily="2" charset="-122"/>
                <a:cs typeface="宋体" panose="02010600030101010101" pitchFamily="2" charset="-122"/>
              </a:rPr>
              <a:t>原始数据用等级表示，即顺序型变量数据。</a:t>
            </a:r>
            <a:endParaRPr lang="zh-CN" altLang="en-US">
              <a:solidFill>
                <a:srgbClr val="7030A0"/>
              </a:solidFill>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lang="en-US" altLang="en-US">
                <a:solidFill>
                  <a:srgbClr val="7030A0"/>
                </a:solidFill>
                <a:latin typeface="宋体" panose="02010600030101010101" pitchFamily="2" charset="-122"/>
                <a:ea typeface="宋体" panose="02010600030101010101" pitchFamily="2" charset="-122"/>
                <a:cs typeface="宋体" panose="02010600030101010101" pitchFamily="2" charset="-122"/>
              </a:rPr>
              <a:t>④</a:t>
            </a:r>
            <a:r>
              <a:rPr lang="en-US" altLang="zh-CN">
                <a:solidFill>
                  <a:srgbClr val="7030A0"/>
                </a:solidFill>
                <a:latin typeface="宋体" panose="02010600030101010101" pitchFamily="2" charset="-122"/>
                <a:ea typeface="宋体" panose="02010600030101010101" pitchFamily="2" charset="-122"/>
                <a:cs typeface="宋体" panose="02010600030101010101" pitchFamily="2" charset="-122"/>
              </a:rPr>
              <a:t> </a:t>
            </a:r>
            <a:r>
              <a:rPr lang="zh-CN" altLang="en-US">
                <a:solidFill>
                  <a:srgbClr val="7030A0"/>
                </a:solidFill>
                <a:latin typeface="宋体" panose="02010600030101010101" pitchFamily="2" charset="-122"/>
                <a:ea typeface="宋体" panose="02010600030101010101" pitchFamily="2" charset="-122"/>
                <a:cs typeface="宋体" panose="02010600030101010101" pitchFamily="2" charset="-122"/>
              </a:rPr>
              <a:t>广义的单调关系分析，不一定是线性关系。</a:t>
            </a:r>
            <a:endParaRPr lang="zh-CN" altLang="en-US">
              <a:solidFill>
                <a:srgbClr val="7030A0"/>
              </a:solidFill>
              <a:latin typeface="宋体" panose="02010600030101010101" pitchFamily="2" charset="-122"/>
              <a:ea typeface="宋体" panose="02010600030101010101" pitchFamily="2" charset="-122"/>
              <a:cs typeface="宋体" panose="02010600030101010101" pitchFamily="2" charset="-122"/>
            </a:endParaRPr>
          </a:p>
        </p:txBody>
      </p:sp>
      <p:pic>
        <p:nvPicPr>
          <p:cNvPr id="6" name="图片 5" descr="互联网云计算"/>
          <p:cNvPicPr>
            <a:picLocks noChangeAspect="1"/>
          </p:cNvPicPr>
          <p:nvPr/>
        </p:nvPicPr>
        <p:blipFill>
          <a:blip r:embed="rId2"/>
          <a:stretch>
            <a:fillRect/>
          </a:stretch>
        </p:blipFill>
        <p:spPr>
          <a:xfrm>
            <a:off x="7181850" y="3235325"/>
            <a:ext cx="4011295" cy="2256155"/>
          </a:xfrm>
          <a:prstGeom prst="rect">
            <a:avLst/>
          </a:prstGeom>
        </p:spPr>
      </p:pic>
    </p:spTree>
    <p:custDataLst>
      <p:tags r:id="rId3"/>
    </p:custData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rcRect r="1016" b="1167"/>
          <a:stretch>
            <a:fillRect/>
          </a:stretch>
        </p:blipFill>
        <p:spPr>
          <a:xfrm>
            <a:off x="2240915" y="572135"/>
            <a:ext cx="8174355" cy="5635625"/>
          </a:xfrm>
          <a:prstGeom prst="rect">
            <a:avLst/>
          </a:prstGeom>
        </p:spPr>
      </p:pic>
    </p:spTree>
    <p:custDataLst>
      <p:tags r:id="rId2"/>
    </p:custData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1132542" y="610392"/>
            <a:ext cx="10067821" cy="3154045"/>
            <a:chOff x="1459567" y="525937"/>
            <a:chExt cx="10067821" cy="3154045"/>
          </a:xfrm>
        </p:grpSpPr>
        <p:sp>
          <p:nvSpPr>
            <p:cNvPr id="17" name="文本框 16"/>
            <p:cNvSpPr txBox="1"/>
            <p:nvPr/>
          </p:nvSpPr>
          <p:spPr>
            <a:xfrm>
              <a:off x="1459567" y="2850037"/>
              <a:ext cx="5563870" cy="829945"/>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4800" b="0" i="0" u="none" strike="noStrike" kern="1200" cap="none" spc="0" normalizeH="0" baseline="0" noProof="0">
                  <a:ln>
                    <a:noFill/>
                  </a:ln>
                  <a:solidFill>
                    <a:srgbClr val="2374C4"/>
                  </a:solidFill>
                  <a:effectLst/>
                  <a:uLnTx/>
                  <a:uFillTx/>
                  <a:latin typeface="汉仪雅酷黑 85W"/>
                  <a:ea typeface="汉仪雅酷黑 85W"/>
                  <a:cs typeface="+mn-cs"/>
                </a:rPr>
                <a:t>对应分析</a:t>
              </a:r>
              <a:endParaRPr kumimoji="0" lang="zh-CN" altLang="en-US" sz="4800" b="0" i="0" u="none" strike="noStrike" kern="1200" cap="none" spc="0" normalizeH="0" baseline="0" noProof="0">
                <a:ln>
                  <a:noFill/>
                </a:ln>
                <a:solidFill>
                  <a:srgbClr val="2374C4"/>
                </a:solidFill>
                <a:effectLst/>
                <a:uLnTx/>
                <a:uFillTx/>
                <a:latin typeface="汉仪雅酷黑 85W"/>
                <a:ea typeface="汉仪雅酷黑 85W"/>
                <a:cs typeface="+mn-cs"/>
              </a:endParaRPr>
            </a:p>
          </p:txBody>
        </p:sp>
        <p:sp>
          <p:nvSpPr>
            <p:cNvPr id="18" name="矩形: 圆角 17"/>
            <p:cNvSpPr/>
            <p:nvPr/>
          </p:nvSpPr>
          <p:spPr>
            <a:xfrm>
              <a:off x="2960844" y="1899591"/>
              <a:ext cx="2340000" cy="57600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阿里巴巴普惠体 M" panose="00020600040101010101" pitchFamily="18" charset="-122"/>
                </a:rPr>
                <a:t>任务</a:t>
              </a:r>
              <a:r>
                <a:rPr kumimoji="0" lang="zh-CN" altLang="en-US" sz="32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阿里巴巴普惠体 M" panose="00020600040101010101" pitchFamily="18" charset="-122"/>
                </a:rPr>
                <a:t>三</a:t>
              </a:r>
              <a:endParaRPr kumimoji="0" lang="zh-CN" altLang="en-US" sz="32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阿里巴巴普惠体 M" panose="00020600040101010101" pitchFamily="18" charset="-122"/>
              </a:endParaRPr>
            </a:p>
          </p:txBody>
        </p:sp>
        <p:pic>
          <p:nvPicPr>
            <p:cNvPr id="29" name="图形 28"/>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11200987" y="525937"/>
              <a:ext cx="326401" cy="288000"/>
            </a:xfrm>
            <a:prstGeom prst="rect">
              <a:avLst/>
            </a:prstGeom>
          </p:spPr>
        </p:pic>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1642110" y="593725"/>
            <a:ext cx="9643745" cy="72009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200">
                <a:solidFill>
                  <a:schemeClr val="accent2">
                    <a:lumMod val="75000"/>
                  </a:schemeClr>
                </a:solidFill>
              </a:rPr>
              <a:t>一、对应分析的基本思想</a:t>
            </a:r>
            <a:endParaRPr lang="zh-CN" altLang="en-US" sz="3200">
              <a:solidFill>
                <a:schemeClr val="accent2">
                  <a:lumMod val="75000"/>
                </a:schemeClr>
              </a:solidFill>
            </a:endParaRPr>
          </a:p>
        </p:txBody>
      </p:sp>
      <p:sp>
        <p:nvSpPr>
          <p:cNvPr id="2" name="矩形 2"/>
          <p:cNvSpPr/>
          <p:nvPr>
            <p:custDataLst>
              <p:tags r:id="rId2"/>
            </p:custDataLst>
          </p:nvPr>
        </p:nvSpPr>
        <p:spPr>
          <a:xfrm>
            <a:off x="696000" y="2324989"/>
            <a:ext cx="3287233"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在数据分析中，对应分析用于研究两个分类变量之间的相关关系，特别是当传统方法不再适用时。</a:t>
            </a:r>
            <a:endParaRPr lang="zh-CN" altLang="en-US" sz="1600" dirty="0">
              <a:ln>
                <a:noFill/>
                <a:prstDash val="sysDot"/>
              </a:ln>
              <a:solidFill>
                <a:schemeClr val="tx1">
                  <a:lumMod val="85000"/>
                  <a:lumOff val="15000"/>
                </a:schemeClr>
              </a:solidFill>
              <a:latin typeface="+mn-ea"/>
              <a:cs typeface="+mn-ea"/>
            </a:endParaRPr>
          </a:p>
        </p:txBody>
      </p:sp>
      <p:sp>
        <p:nvSpPr>
          <p:cNvPr id="7" name="矩形 3"/>
          <p:cNvSpPr/>
          <p:nvPr>
            <p:custDataLst>
              <p:tags r:id="rId3"/>
            </p:custDataLst>
          </p:nvPr>
        </p:nvSpPr>
        <p:spPr>
          <a:xfrm>
            <a:off x="696000" y="1668365"/>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200" b="1">
                <a:solidFill>
                  <a:schemeClr val="accent1"/>
                </a:solidFill>
                <a:latin typeface="+mn-ea"/>
                <a:cs typeface="+mn-ea"/>
              </a:rPr>
              <a:t>分析分类型数据的相关性</a:t>
            </a:r>
            <a:endParaRPr lang="zh-CN" altLang="en-US" sz="2200" b="1">
              <a:solidFill>
                <a:schemeClr val="accent1"/>
              </a:solidFill>
              <a:latin typeface="+mn-ea"/>
              <a:cs typeface="+mn-ea"/>
            </a:endParaRPr>
          </a:p>
        </p:txBody>
      </p:sp>
      <p:sp>
        <p:nvSpPr>
          <p:cNvPr id="8" name="矩形 4"/>
          <p:cNvSpPr/>
          <p:nvPr>
            <p:custDataLst>
              <p:tags r:id="rId4"/>
            </p:custDataLst>
          </p:nvPr>
        </p:nvSpPr>
        <p:spPr>
          <a:xfrm>
            <a:off x="696000" y="4625712"/>
            <a:ext cx="3287233"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对应分析通过降维处理交叉表中的频数数据，简化数据结构，便于进一步分析。</a:t>
            </a:r>
            <a:endParaRPr lang="zh-CN" altLang="en-US" sz="1600">
              <a:ln>
                <a:noFill/>
                <a:prstDash val="sysDot"/>
              </a:ln>
              <a:solidFill>
                <a:schemeClr val="tx1">
                  <a:lumMod val="85000"/>
                  <a:lumOff val="15000"/>
                </a:schemeClr>
              </a:solidFill>
              <a:latin typeface="+mn-ea"/>
              <a:cs typeface="+mn-ea"/>
            </a:endParaRPr>
          </a:p>
        </p:txBody>
      </p:sp>
      <p:sp>
        <p:nvSpPr>
          <p:cNvPr id="9" name="矩形 5"/>
          <p:cNvSpPr/>
          <p:nvPr>
            <p:custDataLst>
              <p:tags r:id="rId5"/>
            </p:custDataLst>
          </p:nvPr>
        </p:nvSpPr>
        <p:spPr>
          <a:xfrm>
            <a:off x="696000" y="3960198"/>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200" b="1">
                <a:solidFill>
                  <a:schemeClr val="accent3"/>
                </a:solidFill>
                <a:latin typeface="+mn-ea"/>
                <a:cs typeface="+mn-ea"/>
              </a:rPr>
              <a:t>对应分析的降维方法</a:t>
            </a:r>
            <a:endParaRPr lang="zh-CN" altLang="en-US" sz="2200" b="1">
              <a:solidFill>
                <a:schemeClr val="accent3"/>
              </a:solidFill>
              <a:latin typeface="+mn-ea"/>
              <a:cs typeface="+mn-ea"/>
            </a:endParaRPr>
          </a:p>
        </p:txBody>
      </p:sp>
      <p:sp>
        <p:nvSpPr>
          <p:cNvPr id="10" name="矩形 14"/>
          <p:cNvSpPr/>
          <p:nvPr>
            <p:custDataLst>
              <p:tags r:id="rId6"/>
            </p:custDataLst>
          </p:nvPr>
        </p:nvSpPr>
        <p:spPr>
          <a:xfrm>
            <a:off x="8209072" y="2336420"/>
            <a:ext cx="3287234" cy="84149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对应分析通常从编制两个分类变量的交叉表开始，初步了解变量间的分布情况。</a:t>
            </a:r>
            <a:endParaRPr lang="zh-CN" altLang="en-US" sz="1600">
              <a:ln>
                <a:noFill/>
                <a:prstDash val="sysDot"/>
              </a:ln>
              <a:solidFill>
                <a:schemeClr val="tx1">
                  <a:lumMod val="85000"/>
                  <a:lumOff val="15000"/>
                </a:schemeClr>
              </a:solidFill>
              <a:latin typeface="+mn-ea"/>
              <a:cs typeface="+mn-ea"/>
            </a:endParaRPr>
          </a:p>
        </p:txBody>
      </p:sp>
      <p:sp>
        <p:nvSpPr>
          <p:cNvPr id="11" name="矩形 15"/>
          <p:cNvSpPr/>
          <p:nvPr>
            <p:custDataLst>
              <p:tags r:id="rId7"/>
            </p:custDataLst>
          </p:nvPr>
        </p:nvSpPr>
        <p:spPr>
          <a:xfrm>
            <a:off x="8209072" y="1668365"/>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200" b="1">
                <a:solidFill>
                  <a:schemeClr val="accent2"/>
                </a:solidFill>
                <a:latin typeface="+mn-ea"/>
                <a:cs typeface="+mn-ea"/>
              </a:rPr>
              <a:t>交叉表的编制与应用</a:t>
            </a:r>
            <a:endParaRPr lang="zh-CN" altLang="en-US" sz="2200" b="1">
              <a:solidFill>
                <a:schemeClr val="accent2"/>
              </a:solidFill>
              <a:latin typeface="+mn-ea"/>
              <a:cs typeface="+mn-ea"/>
            </a:endParaRPr>
          </a:p>
        </p:txBody>
      </p:sp>
      <p:sp>
        <p:nvSpPr>
          <p:cNvPr id="12" name="矩形 19"/>
          <p:cNvSpPr/>
          <p:nvPr>
            <p:custDataLst>
              <p:tags r:id="rId8"/>
            </p:custDataLst>
          </p:nvPr>
        </p:nvSpPr>
        <p:spPr>
          <a:xfrm>
            <a:off x="8209072" y="4625712"/>
            <a:ext cx="3287234" cy="84149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降维后，利用散点图等图示化手段形象化展示不同类别之间的联系。</a:t>
            </a:r>
            <a:endParaRPr lang="zh-CN" altLang="en-US" sz="1600">
              <a:ln>
                <a:noFill/>
                <a:prstDash val="sysDot"/>
              </a:ln>
              <a:solidFill>
                <a:schemeClr val="tx1">
                  <a:lumMod val="85000"/>
                  <a:lumOff val="15000"/>
                </a:schemeClr>
              </a:solidFill>
              <a:latin typeface="+mn-ea"/>
              <a:cs typeface="+mn-ea"/>
            </a:endParaRPr>
          </a:p>
        </p:txBody>
      </p:sp>
      <p:sp>
        <p:nvSpPr>
          <p:cNvPr id="18" name="矩形 21"/>
          <p:cNvSpPr/>
          <p:nvPr>
            <p:custDataLst>
              <p:tags r:id="rId9"/>
            </p:custDataLst>
          </p:nvPr>
        </p:nvSpPr>
        <p:spPr>
          <a:xfrm>
            <a:off x="8209072" y="3961468"/>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200" b="1">
                <a:solidFill>
                  <a:schemeClr val="accent4"/>
                </a:solidFill>
                <a:latin typeface="+mn-ea"/>
                <a:cs typeface="+mn-ea"/>
              </a:rPr>
              <a:t>利用图示化揭示变量关系</a:t>
            </a:r>
            <a:endParaRPr lang="zh-CN" altLang="en-US" sz="2200" b="1">
              <a:solidFill>
                <a:schemeClr val="accent4"/>
              </a:solidFill>
              <a:latin typeface="+mn-ea"/>
              <a:cs typeface="+mn-ea"/>
            </a:endParaRPr>
          </a:p>
        </p:txBody>
      </p:sp>
      <p:pic>
        <p:nvPicPr>
          <p:cNvPr id="19" name="图片 22" descr="/data/temp/6d7c6e54-991b-48af-830d-89167983c4e4/3205460b-9d55-11f0-b1e5-12277ffc08dd.jpg@base@tag=imgScale&amp;m=1&amp;w=450&amp;h=450&amp;q=953205460b-9d55-11f0-b1e5-12277ffc08dd"/>
          <p:cNvPicPr>
            <a:picLocks noChangeAspect="1"/>
          </p:cNvPicPr>
          <p:nvPr>
            <p:custDataLst>
              <p:tags r:id="rId10"/>
            </p:custDataLst>
          </p:nvPr>
        </p:nvPicPr>
        <p:blipFill rotWithShape="1">
          <a:blip r:embed="rId11"/>
          <a:srcRect l="7778" t="2965" r="8667" b="20143"/>
          <a:stretch>
            <a:fillRect/>
          </a:stretch>
        </p:blipFill>
        <p:spPr>
          <a:xfrm>
            <a:off x="4318226" y="176933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5" name="图片 12" descr="/data/temp/6d7c6e54-991b-48af-830d-89167983c4e4/3205458d-9d55-11f0-b1e5-12277ffc08dd.png@base@tag=imgScale&amp;m=1&amp;w=450&amp;h=450&amp;q=953205458d-9d55-11f0-b1e5-12277ffc08dd"/>
          <p:cNvPicPr>
            <a:picLocks noChangeAspect="1"/>
          </p:cNvPicPr>
          <p:nvPr>
            <p:custDataLst>
              <p:tags r:id="rId12"/>
            </p:custDataLst>
          </p:nvPr>
        </p:nvPicPr>
        <p:blipFill rotWithShape="1">
          <a:blip r:embed="rId13"/>
          <a:srcRect/>
          <a:stretch>
            <a:fillRect/>
          </a:stretch>
        </p:blipFill>
        <p:spPr>
          <a:xfrm>
            <a:off x="6278572" y="176933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6" name="图片 20" descr="/data/temp/6d7c6e54-991b-48af-830d-89167983c4e4/320546bd-9d55-11f0-b1e5-12277ffc08dd.jpg@base@tag=imgScale&amp;m=1&amp;w=450&amp;h=450&amp;q=95320546bd-9d55-11f0-b1e5-12277ffc08dd"/>
          <p:cNvPicPr>
            <a:picLocks noChangeAspect="1"/>
          </p:cNvPicPr>
          <p:nvPr>
            <p:custDataLst>
              <p:tags r:id="rId14"/>
            </p:custDataLst>
          </p:nvPr>
        </p:nvPicPr>
        <p:blipFill>
          <a:blip r:embed="rId15"/>
          <a:srcRect l="2667" b="2667"/>
          <a:stretch>
            <a:fillRect/>
          </a:stretch>
        </p:blipFill>
        <p:spPr>
          <a:xfrm>
            <a:off x="4323307" y="3928446"/>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7" name="图片 13" descr="C:/Users/BT01/Desktop/downloaded-image (1).pngdownloaded-image (1)"/>
          <p:cNvPicPr>
            <a:picLocks noChangeAspect="1"/>
          </p:cNvPicPr>
          <p:nvPr>
            <p:custDataLst>
              <p:tags r:id="rId16"/>
            </p:custDataLst>
          </p:nvPr>
        </p:nvPicPr>
        <p:blipFill>
          <a:blip r:embed="rId17"/>
          <a:srcRect t="6" b="6"/>
          <a:stretch>
            <a:fillRect/>
          </a:stretch>
        </p:blipFill>
        <p:spPr>
          <a:xfrm>
            <a:off x="6398895" y="4048760"/>
            <a:ext cx="1499870" cy="1499870"/>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spTree>
    <p:custDataLst>
      <p:tags r:id="rId1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标题 8"/>
          <p:cNvSpPr>
            <a:spLocks noGrp="1"/>
          </p:cNvSpPr>
          <p:nvPr>
            <p:custDataLst>
              <p:tags r:id="rId1"/>
            </p:custDataLst>
          </p:nvPr>
        </p:nvSpPr>
        <p:spPr>
          <a:xfrm>
            <a:off x="1804035" y="616585"/>
            <a:ext cx="9352915" cy="72009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200">
                <a:solidFill>
                  <a:schemeClr val="accent2">
                    <a:lumMod val="75000"/>
                  </a:schemeClr>
                </a:solidFill>
              </a:rPr>
              <a:t>二、对应方法的分类</a:t>
            </a:r>
            <a:endParaRPr lang="zh-CN" altLang="en-US" sz="3200">
              <a:solidFill>
                <a:schemeClr val="accent2">
                  <a:lumMod val="75000"/>
                </a:schemeClr>
              </a:solidFill>
            </a:endParaRPr>
          </a:p>
          <a:p>
            <a:r>
              <a:rPr lang="zh-CN" altLang="en-US" sz="2800">
                <a:solidFill>
                  <a:schemeClr val="accent2">
                    <a:lumMod val="75000"/>
                  </a:schemeClr>
                </a:solidFill>
              </a:rPr>
              <a:t>（一）简单对应分析（一般只涉及两个分类变量）</a:t>
            </a:r>
            <a:endParaRPr lang="zh-CN" altLang="en-US" sz="2800">
              <a:solidFill>
                <a:schemeClr val="accent2">
                  <a:lumMod val="75000"/>
                </a:schemeClr>
              </a:solidFill>
            </a:endParaRPr>
          </a:p>
        </p:txBody>
      </p:sp>
      <p:sp>
        <p:nvSpPr>
          <p:cNvPr id="3" name="矩形: 圆角 2"/>
          <p:cNvSpPr/>
          <p:nvPr>
            <p:custDataLst>
              <p:tags r:id="rId2"/>
            </p:custDataLst>
          </p:nvPr>
        </p:nvSpPr>
        <p:spPr>
          <a:xfrm>
            <a:off x="696595" y="2412309"/>
            <a:ext cx="2495360" cy="3110454"/>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4" name="矩形 6"/>
          <p:cNvSpPr/>
          <p:nvPr>
            <p:custDataLst>
              <p:tags r:id="rId3"/>
            </p:custDataLst>
          </p:nvPr>
        </p:nvSpPr>
        <p:spPr>
          <a:xfrm>
            <a:off x="961842" y="3540723"/>
            <a:ext cx="1995398" cy="176259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简单对应分析用于研究两个分类变量间的关系，通过点的形式在低维空间中展示比例结构。</a:t>
            </a:r>
            <a:endParaRPr lang="zh-CN" altLang="en-US" sz="1600" dirty="0">
              <a:solidFill>
                <a:schemeClr val="tx1">
                  <a:lumMod val="85000"/>
                  <a:lumOff val="15000"/>
                </a:schemeClr>
              </a:solidFill>
              <a:latin typeface="+mn-ea"/>
              <a:cs typeface="+mn-ea"/>
            </a:endParaRPr>
          </a:p>
        </p:txBody>
      </p:sp>
      <p:sp>
        <p:nvSpPr>
          <p:cNvPr id="10" name="圆角矩形 59"/>
          <p:cNvSpPr/>
          <p:nvPr>
            <p:custDataLst>
              <p:tags r:id="rId4"/>
            </p:custDataLst>
          </p:nvPr>
        </p:nvSpPr>
        <p:spPr>
          <a:xfrm>
            <a:off x="961842" y="1974682"/>
            <a:ext cx="695241" cy="681247"/>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01</a:t>
            </a:r>
            <a:endParaRPr lang="en-US" altLang="zh-CN" sz="2000" b="1" dirty="0">
              <a:solidFill>
                <a:srgbClr val="FFFFFF"/>
              </a:solidFill>
              <a:latin typeface="+mn-ea"/>
              <a:cs typeface="+mn-ea"/>
              <a:sym typeface="+mn-ea"/>
            </a:endParaRPr>
          </a:p>
        </p:txBody>
      </p:sp>
      <p:sp>
        <p:nvSpPr>
          <p:cNvPr id="11" name="矩形: 圆角 2"/>
          <p:cNvSpPr/>
          <p:nvPr>
            <p:custDataLst>
              <p:tags r:id="rId5"/>
            </p:custDataLst>
          </p:nvPr>
        </p:nvSpPr>
        <p:spPr>
          <a:xfrm>
            <a:off x="3464835" y="2412309"/>
            <a:ext cx="2495360" cy="3110454"/>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2" name="矩形 7"/>
          <p:cNvSpPr/>
          <p:nvPr>
            <p:custDataLst>
              <p:tags r:id="rId6"/>
            </p:custDataLst>
          </p:nvPr>
        </p:nvSpPr>
        <p:spPr>
          <a:xfrm>
            <a:off x="3730083" y="3544539"/>
            <a:ext cx="1995398" cy="176259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将联列表的行与列元素比例结构以点的形式在较低维空间中表示。</a:t>
            </a:r>
            <a:endParaRPr lang="zh-CN" altLang="en-US" sz="1600" dirty="0">
              <a:solidFill>
                <a:schemeClr val="tx1">
                  <a:lumMod val="85000"/>
                  <a:lumOff val="15000"/>
                </a:schemeClr>
              </a:solidFill>
              <a:latin typeface="+mn-ea"/>
              <a:cs typeface="+mn-ea"/>
            </a:endParaRPr>
          </a:p>
        </p:txBody>
      </p:sp>
      <p:sp>
        <p:nvSpPr>
          <p:cNvPr id="13" name="圆角矩形 39"/>
          <p:cNvSpPr/>
          <p:nvPr>
            <p:custDataLst>
              <p:tags r:id="rId7"/>
            </p:custDataLst>
          </p:nvPr>
        </p:nvSpPr>
        <p:spPr>
          <a:xfrm>
            <a:off x="3730083" y="1974682"/>
            <a:ext cx="695241" cy="681247"/>
          </a:xfrm>
          <a:prstGeom prst="roundRect">
            <a:avLst>
              <a:gd name="adj" fmla="val 0"/>
            </a:avLst>
          </a:prstGeom>
          <a:solidFill>
            <a:schemeClr val="accent2"/>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02</a:t>
            </a:r>
            <a:endParaRPr lang="en-US" altLang="zh-CN" sz="2000" b="1" dirty="0">
              <a:solidFill>
                <a:srgbClr val="FFFFFF"/>
              </a:solidFill>
              <a:latin typeface="+mn-ea"/>
              <a:cs typeface="+mn-ea"/>
              <a:sym typeface="+mn-ea"/>
            </a:endParaRPr>
          </a:p>
        </p:txBody>
      </p:sp>
      <p:sp>
        <p:nvSpPr>
          <p:cNvPr id="63" name="矩形: 圆角 2"/>
          <p:cNvSpPr/>
          <p:nvPr>
            <p:custDataLst>
              <p:tags r:id="rId8"/>
            </p:custDataLst>
          </p:nvPr>
        </p:nvSpPr>
        <p:spPr>
          <a:xfrm>
            <a:off x="6233076" y="2412309"/>
            <a:ext cx="2495360" cy="3110454"/>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4" name="矩形 9"/>
          <p:cNvSpPr/>
          <p:nvPr>
            <p:custDataLst>
              <p:tags r:id="rId9"/>
            </p:custDataLst>
          </p:nvPr>
        </p:nvSpPr>
        <p:spPr>
          <a:xfrm>
            <a:off x="6498323" y="3540723"/>
            <a:ext cx="1995398" cy="176259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在二维空间中，通过空间距离直观反映分类变量间的关系。</a:t>
            </a:r>
            <a:endParaRPr lang="zh-CN" altLang="en-US" sz="1600" dirty="0">
              <a:solidFill>
                <a:schemeClr val="tx1">
                  <a:lumMod val="85000"/>
                  <a:lumOff val="15000"/>
                </a:schemeClr>
              </a:solidFill>
              <a:latin typeface="+mn-ea"/>
              <a:cs typeface="+mn-ea"/>
            </a:endParaRPr>
          </a:p>
        </p:txBody>
      </p:sp>
      <p:sp>
        <p:nvSpPr>
          <p:cNvPr id="65" name="圆角矩形 64"/>
          <p:cNvSpPr/>
          <p:nvPr>
            <p:custDataLst>
              <p:tags r:id="rId10"/>
            </p:custDataLst>
          </p:nvPr>
        </p:nvSpPr>
        <p:spPr>
          <a:xfrm>
            <a:off x="6498323" y="1974682"/>
            <a:ext cx="695241" cy="681247"/>
          </a:xfrm>
          <a:prstGeom prst="roundRect">
            <a:avLst>
              <a:gd name="adj" fmla="val 0"/>
            </a:avLst>
          </a:prstGeom>
          <a:solidFill>
            <a:schemeClr val="accent3"/>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03</a:t>
            </a:r>
            <a:endParaRPr lang="en-US" altLang="zh-CN" sz="2000" b="1" dirty="0">
              <a:solidFill>
                <a:srgbClr val="FFFFFF"/>
              </a:solidFill>
              <a:latin typeface="+mn-ea"/>
              <a:cs typeface="+mn-ea"/>
              <a:sym typeface="+mn-ea"/>
            </a:endParaRPr>
          </a:p>
        </p:txBody>
      </p:sp>
      <p:sp>
        <p:nvSpPr>
          <p:cNvPr id="69" name="矩形: 圆角 2"/>
          <p:cNvSpPr/>
          <p:nvPr>
            <p:custDataLst>
              <p:tags r:id="rId11"/>
            </p:custDataLst>
          </p:nvPr>
        </p:nvSpPr>
        <p:spPr>
          <a:xfrm>
            <a:off x="9001316" y="2412309"/>
            <a:ext cx="2495360" cy="3110454"/>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5" name="矩形 10"/>
          <p:cNvSpPr/>
          <p:nvPr>
            <p:custDataLst>
              <p:tags r:id="rId12"/>
            </p:custDataLst>
          </p:nvPr>
        </p:nvSpPr>
        <p:spPr>
          <a:xfrm>
            <a:off x="9266563" y="3544539"/>
            <a:ext cx="1995398" cy="176259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简单对应分析揭示分类变量之间的相关性，属于典型相关分析。</a:t>
            </a:r>
            <a:endParaRPr lang="zh-CN" altLang="en-US" sz="1600" dirty="0">
              <a:solidFill>
                <a:schemeClr val="tx1">
                  <a:lumMod val="85000"/>
                  <a:lumOff val="15000"/>
                </a:schemeClr>
              </a:solidFill>
              <a:latin typeface="+mn-ea"/>
              <a:cs typeface="+mn-ea"/>
            </a:endParaRPr>
          </a:p>
        </p:txBody>
      </p:sp>
      <p:sp>
        <p:nvSpPr>
          <p:cNvPr id="71" name="圆角矩形 70"/>
          <p:cNvSpPr/>
          <p:nvPr>
            <p:custDataLst>
              <p:tags r:id="rId13"/>
            </p:custDataLst>
          </p:nvPr>
        </p:nvSpPr>
        <p:spPr>
          <a:xfrm>
            <a:off x="9266563" y="1974682"/>
            <a:ext cx="695241" cy="681247"/>
          </a:xfrm>
          <a:prstGeom prst="roundRect">
            <a:avLst>
              <a:gd name="adj" fmla="val 0"/>
            </a:avLst>
          </a:prstGeom>
          <a:solidFill>
            <a:schemeClr val="accent4"/>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04</a:t>
            </a:r>
            <a:endParaRPr lang="en-US" altLang="zh-CN" sz="2000" b="1" dirty="0">
              <a:solidFill>
                <a:srgbClr val="FFFFFF"/>
              </a:solidFill>
              <a:latin typeface="+mn-ea"/>
              <a:cs typeface="+mn-ea"/>
              <a:sym typeface="+mn-ea"/>
            </a:endParaRPr>
          </a:p>
        </p:txBody>
      </p:sp>
      <p:cxnSp>
        <p:nvCxnSpPr>
          <p:cNvPr id="16" name="直接连接符 79"/>
          <p:cNvCxnSpPr/>
          <p:nvPr>
            <p:custDataLst>
              <p:tags r:id="rId14"/>
            </p:custDataLst>
          </p:nvPr>
        </p:nvCxnSpPr>
        <p:spPr>
          <a:xfrm flipV="1">
            <a:off x="882332" y="3391879"/>
            <a:ext cx="2128263"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cxnSp>
        <p:nvCxnSpPr>
          <p:cNvPr id="17" name="直接连接符 73"/>
          <p:cNvCxnSpPr/>
          <p:nvPr>
            <p:custDataLst>
              <p:tags r:id="rId15"/>
            </p:custDataLst>
          </p:nvPr>
        </p:nvCxnSpPr>
        <p:spPr>
          <a:xfrm flipV="1">
            <a:off x="3650572" y="3391879"/>
            <a:ext cx="2128263" cy="0"/>
          </a:xfrm>
          <a:prstGeom prst="line">
            <a:avLst/>
          </a:prstGeom>
          <a:ln w="22225">
            <a:solidFill>
              <a:schemeClr val="accent2">
                <a:alpha val="50000"/>
              </a:schemeClr>
            </a:solidFill>
          </a:ln>
        </p:spPr>
        <p:style>
          <a:lnRef idx="2">
            <a:schemeClr val="accent1"/>
          </a:lnRef>
          <a:fillRef idx="0">
            <a:srgbClr val="FFFFFF"/>
          </a:fillRef>
          <a:effectRef idx="0">
            <a:srgbClr val="FFFFFF"/>
          </a:effectRef>
          <a:fontRef idx="minor">
            <a:schemeClr val="tx1"/>
          </a:fontRef>
        </p:style>
      </p:cxnSp>
      <p:cxnSp>
        <p:nvCxnSpPr>
          <p:cNvPr id="75" name="直接连接符 74"/>
          <p:cNvCxnSpPr/>
          <p:nvPr>
            <p:custDataLst>
              <p:tags r:id="rId16"/>
            </p:custDataLst>
          </p:nvPr>
        </p:nvCxnSpPr>
        <p:spPr>
          <a:xfrm flipV="1">
            <a:off x="6418812" y="3391879"/>
            <a:ext cx="2128263" cy="0"/>
          </a:xfrm>
          <a:prstGeom prst="line">
            <a:avLst/>
          </a:prstGeom>
          <a:ln w="22225">
            <a:solidFill>
              <a:schemeClr val="accent3">
                <a:alpha val="50000"/>
              </a:schemeClr>
            </a:solidFill>
          </a:ln>
        </p:spPr>
        <p:style>
          <a:lnRef idx="2">
            <a:schemeClr val="accent1"/>
          </a:lnRef>
          <a:fillRef idx="0">
            <a:srgbClr val="FFFFFF"/>
          </a:fillRef>
          <a:effectRef idx="0">
            <a:srgbClr val="FFFFFF"/>
          </a:effectRef>
          <a:fontRef idx="minor">
            <a:schemeClr val="tx1"/>
          </a:fontRef>
        </p:style>
      </p:cxnSp>
      <p:cxnSp>
        <p:nvCxnSpPr>
          <p:cNvPr id="76" name="直接连接符 75"/>
          <p:cNvCxnSpPr/>
          <p:nvPr>
            <p:custDataLst>
              <p:tags r:id="rId17"/>
            </p:custDataLst>
          </p:nvPr>
        </p:nvCxnSpPr>
        <p:spPr>
          <a:xfrm flipV="1">
            <a:off x="9187053" y="3391879"/>
            <a:ext cx="2128263" cy="0"/>
          </a:xfrm>
          <a:prstGeom prst="line">
            <a:avLst/>
          </a:prstGeom>
          <a:ln w="22225">
            <a:solidFill>
              <a:schemeClr val="accent4">
                <a:alpha val="50000"/>
              </a:schemeClr>
            </a:solidFill>
          </a:ln>
        </p:spPr>
        <p:style>
          <a:lnRef idx="2">
            <a:schemeClr val="accent1"/>
          </a:lnRef>
          <a:fillRef idx="0">
            <a:srgbClr val="FFFFFF"/>
          </a:fillRef>
          <a:effectRef idx="0">
            <a:srgbClr val="FFFFFF"/>
          </a:effectRef>
          <a:fontRef idx="minor">
            <a:schemeClr val="tx1"/>
          </a:fontRef>
        </p:style>
      </p:cxnSp>
      <p:sp>
        <p:nvSpPr>
          <p:cNvPr id="18" name="矩形 11"/>
          <p:cNvSpPr/>
          <p:nvPr>
            <p:custDataLst>
              <p:tags r:id="rId18"/>
            </p:custDataLst>
          </p:nvPr>
        </p:nvSpPr>
        <p:spPr>
          <a:xfrm>
            <a:off x="965023" y="2802229"/>
            <a:ext cx="1995711" cy="443351"/>
          </a:xfrm>
          <a:prstGeom prst="rect">
            <a:avLst/>
          </a:prstGeom>
          <a:noFill/>
        </p:spPr>
        <p:txBody>
          <a:bodyPr wrap="square" lIns="0" tIns="0" rIns="0" bIns="0" rtlCol="0" anchor="ctr" anchorCtr="0">
            <a:noAutofit/>
          </a:bodyPr>
          <a:p>
            <a:pPr>
              <a:spcBef>
                <a:spcPct val="0"/>
              </a:spcBef>
              <a:spcAft>
                <a:spcPct val="0"/>
              </a:spcAft>
            </a:pPr>
            <a:r>
              <a:rPr lang="zh-CN" altLang="en-US" b="1">
                <a:solidFill>
                  <a:schemeClr val="accent1"/>
                </a:solidFill>
                <a:latin typeface="+mn-ea"/>
                <a:cs typeface="+mn-ea"/>
              </a:rPr>
              <a:t>对应分析基本概念</a:t>
            </a:r>
            <a:endParaRPr lang="zh-CN" altLang="en-US" b="1">
              <a:solidFill>
                <a:schemeClr val="accent1"/>
              </a:solidFill>
              <a:latin typeface="+mn-ea"/>
              <a:cs typeface="+mn-ea"/>
            </a:endParaRPr>
          </a:p>
        </p:txBody>
      </p:sp>
      <p:sp>
        <p:nvSpPr>
          <p:cNvPr id="19" name="矩形 12"/>
          <p:cNvSpPr/>
          <p:nvPr>
            <p:custDataLst>
              <p:tags r:id="rId19"/>
            </p:custDataLst>
          </p:nvPr>
        </p:nvSpPr>
        <p:spPr>
          <a:xfrm>
            <a:off x="3735807" y="2803501"/>
            <a:ext cx="1995711" cy="443351"/>
          </a:xfrm>
          <a:prstGeom prst="rect">
            <a:avLst/>
          </a:prstGeom>
          <a:noFill/>
        </p:spPr>
        <p:txBody>
          <a:bodyPr wrap="square" lIns="0" tIns="0" rIns="0" bIns="0" rtlCol="0" anchor="ctr" anchorCtr="0">
            <a:noAutofit/>
          </a:bodyPr>
          <a:p>
            <a:pPr>
              <a:spcBef>
                <a:spcPct val="0"/>
              </a:spcBef>
              <a:spcAft>
                <a:spcPct val="0"/>
              </a:spcAft>
            </a:pPr>
            <a:r>
              <a:rPr lang="zh-CN" altLang="en-US" b="1">
                <a:solidFill>
                  <a:schemeClr val="accent2"/>
                </a:solidFill>
                <a:latin typeface="+mn-ea"/>
                <a:cs typeface="+mn-ea"/>
              </a:rPr>
              <a:t>分析原理</a:t>
            </a:r>
            <a:endParaRPr lang="zh-CN" altLang="en-US" b="1">
              <a:solidFill>
                <a:schemeClr val="accent2"/>
              </a:solidFill>
              <a:latin typeface="+mn-ea"/>
              <a:cs typeface="+mn-ea"/>
            </a:endParaRPr>
          </a:p>
        </p:txBody>
      </p:sp>
      <p:sp>
        <p:nvSpPr>
          <p:cNvPr id="20" name="矩形 13"/>
          <p:cNvSpPr/>
          <p:nvPr>
            <p:custDataLst>
              <p:tags r:id="rId20"/>
            </p:custDataLst>
          </p:nvPr>
        </p:nvSpPr>
        <p:spPr>
          <a:xfrm>
            <a:off x="6498323" y="2802229"/>
            <a:ext cx="1995711" cy="443351"/>
          </a:xfrm>
          <a:prstGeom prst="rect">
            <a:avLst/>
          </a:prstGeom>
          <a:noFill/>
        </p:spPr>
        <p:txBody>
          <a:bodyPr wrap="square" lIns="0" tIns="0" rIns="0" bIns="0" rtlCol="0" anchor="ctr" anchorCtr="0">
            <a:noAutofit/>
          </a:bodyPr>
          <a:p>
            <a:pPr>
              <a:spcBef>
                <a:spcPct val="0"/>
              </a:spcBef>
              <a:spcAft>
                <a:spcPct val="0"/>
              </a:spcAft>
            </a:pPr>
            <a:r>
              <a:rPr lang="zh-CN" altLang="en-US" b="1">
                <a:solidFill>
                  <a:schemeClr val="accent3"/>
                </a:solidFill>
                <a:latin typeface="+mn-ea"/>
                <a:cs typeface="+mn-ea"/>
              </a:rPr>
              <a:t>二维空间表示</a:t>
            </a:r>
            <a:endParaRPr lang="zh-CN" altLang="en-US" b="1">
              <a:solidFill>
                <a:schemeClr val="accent3"/>
              </a:solidFill>
              <a:latin typeface="+mn-ea"/>
              <a:cs typeface="+mn-ea"/>
            </a:endParaRPr>
          </a:p>
        </p:txBody>
      </p:sp>
      <p:sp>
        <p:nvSpPr>
          <p:cNvPr id="21" name="矩形 14"/>
          <p:cNvSpPr/>
          <p:nvPr>
            <p:custDataLst>
              <p:tags r:id="rId21"/>
            </p:custDataLst>
          </p:nvPr>
        </p:nvSpPr>
        <p:spPr>
          <a:xfrm>
            <a:off x="9266563" y="2803501"/>
            <a:ext cx="1995711" cy="443351"/>
          </a:xfrm>
          <a:prstGeom prst="rect">
            <a:avLst/>
          </a:prstGeom>
          <a:noFill/>
        </p:spPr>
        <p:txBody>
          <a:bodyPr wrap="square" lIns="0" tIns="0" rIns="0" bIns="0" rtlCol="0" anchor="ctr" anchorCtr="0">
            <a:noAutofit/>
          </a:bodyPr>
          <a:p>
            <a:pPr>
              <a:spcBef>
                <a:spcPct val="0"/>
              </a:spcBef>
              <a:spcAft>
                <a:spcPct val="0"/>
              </a:spcAft>
            </a:pPr>
            <a:r>
              <a:rPr lang="zh-CN" altLang="en-US" b="1">
                <a:solidFill>
                  <a:schemeClr val="accent4"/>
                </a:solidFill>
                <a:latin typeface="+mn-ea"/>
                <a:cs typeface="+mn-ea"/>
              </a:rPr>
              <a:t>分类变量关系反映</a:t>
            </a:r>
            <a:endParaRPr lang="zh-CN" altLang="en-US" b="1">
              <a:solidFill>
                <a:schemeClr val="accent4"/>
              </a:solidFill>
              <a:latin typeface="+mn-ea"/>
              <a:cs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 name="矩形 287"/>
          <p:cNvSpPr/>
          <p:nvPr/>
        </p:nvSpPr>
        <p:spPr>
          <a:xfrm>
            <a:off x="3493" y="0"/>
            <a:ext cx="12191365" cy="6858000"/>
          </a:xfrm>
          <a:prstGeom prst="rect">
            <a:avLst/>
          </a:prstGeom>
          <a:gradFill>
            <a:gsLst>
              <a:gs pos="44000">
                <a:schemeClr val="bg1"/>
              </a:gs>
              <a:gs pos="100000">
                <a:srgbClr val="ABC8F0"/>
              </a:gs>
              <a:gs pos="91000">
                <a:srgbClr val="CDDFF7"/>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Sans Medium" panose="00000600000000000000" pitchFamily="2" charset="-122"/>
              <a:ea typeface="MiSans Medium" panose="00000600000000000000" pitchFamily="2" charset="-122"/>
              <a:cs typeface="MiSans Medium" panose="00000600000000000000" pitchFamily="2" charset="-122"/>
            </a:endParaRPr>
          </a:p>
        </p:txBody>
      </p:sp>
      <p:grpSp>
        <p:nvGrpSpPr>
          <p:cNvPr id="149" name="组合 148"/>
          <p:cNvGrpSpPr/>
          <p:nvPr/>
        </p:nvGrpSpPr>
        <p:grpSpPr>
          <a:xfrm>
            <a:off x="11585100" y="297816"/>
            <a:ext cx="231140" cy="146050"/>
            <a:chOff x="4609" y="13051"/>
            <a:chExt cx="442" cy="400"/>
          </a:xfrm>
        </p:grpSpPr>
        <p:cxnSp>
          <p:nvCxnSpPr>
            <p:cNvPr id="150" name="直接连接符 149"/>
            <p:cNvCxnSpPr/>
            <p:nvPr/>
          </p:nvCxnSpPr>
          <p:spPr>
            <a:xfrm>
              <a:off x="4609" y="13051"/>
              <a:ext cx="443" cy="0"/>
            </a:xfrm>
            <a:prstGeom prst="line">
              <a:avLst/>
            </a:prstGeom>
            <a:noFill/>
            <a:ln w="38100" cap="rnd">
              <a:solidFill>
                <a:schemeClr val="bg1">
                  <a:alpha val="80000"/>
                </a:schemeClr>
              </a:solidFill>
              <a:round/>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cxnSp>
        <p:cxnSp>
          <p:nvCxnSpPr>
            <p:cNvPr id="151" name="直接连接符 150"/>
            <p:cNvCxnSpPr/>
            <p:nvPr/>
          </p:nvCxnSpPr>
          <p:spPr>
            <a:xfrm>
              <a:off x="4609" y="13251"/>
              <a:ext cx="443" cy="0"/>
            </a:xfrm>
            <a:prstGeom prst="line">
              <a:avLst/>
            </a:prstGeom>
            <a:noFill/>
            <a:ln w="38100" cap="rnd">
              <a:solidFill>
                <a:schemeClr val="bg1">
                  <a:alpha val="80000"/>
                </a:schemeClr>
              </a:solidFill>
              <a:round/>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cxnSp>
        <p:cxnSp>
          <p:nvCxnSpPr>
            <p:cNvPr id="152" name="直接连接符 151"/>
            <p:cNvCxnSpPr/>
            <p:nvPr/>
          </p:nvCxnSpPr>
          <p:spPr>
            <a:xfrm>
              <a:off x="4609" y="13451"/>
              <a:ext cx="443" cy="0"/>
            </a:xfrm>
            <a:prstGeom prst="line">
              <a:avLst/>
            </a:prstGeom>
            <a:noFill/>
            <a:ln w="38100" cap="rnd">
              <a:solidFill>
                <a:schemeClr val="bg1">
                  <a:alpha val="80000"/>
                </a:schemeClr>
              </a:solidFill>
              <a:round/>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cxnSp>
      </p:grpSp>
      <p:sp>
        <p:nvSpPr>
          <p:cNvPr id="46" name="任意多边形 45"/>
          <p:cNvSpPr/>
          <p:nvPr/>
        </p:nvSpPr>
        <p:spPr>
          <a:xfrm flipH="1">
            <a:off x="0" y="4829810"/>
            <a:ext cx="3047365" cy="202819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0454" h="6957">
                <a:moveTo>
                  <a:pt x="8635" y="0"/>
                </a:moveTo>
                <a:cubicBezTo>
                  <a:pt x="9230" y="0"/>
                  <a:pt x="9811" y="59"/>
                  <a:pt x="10373" y="171"/>
                </a:cubicBezTo>
                <a:lnTo>
                  <a:pt x="10454" y="188"/>
                </a:lnTo>
                <a:lnTo>
                  <a:pt x="10454" y="6957"/>
                </a:lnTo>
                <a:lnTo>
                  <a:pt x="0" y="6957"/>
                </a:lnTo>
                <a:lnTo>
                  <a:pt x="2" y="6947"/>
                </a:lnTo>
                <a:cubicBezTo>
                  <a:pt x="867" y="2975"/>
                  <a:pt x="4403" y="0"/>
                  <a:pt x="8635" y="0"/>
                </a:cubicBezTo>
                <a:close/>
              </a:path>
            </a:pathLst>
          </a:custGeom>
          <a:gradFill>
            <a:gsLst>
              <a:gs pos="0">
                <a:srgbClr val="51BCFF"/>
              </a:gs>
              <a:gs pos="100000">
                <a:srgbClr val="014BBA"/>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latin typeface="MiSans Medium" panose="00000600000000000000" pitchFamily="2" charset="-122"/>
              <a:ea typeface="MiSans Medium" panose="00000600000000000000" pitchFamily="2" charset="-122"/>
              <a:cs typeface="MiSans Medium" panose="00000600000000000000" pitchFamily="2" charset="-122"/>
              <a:sym typeface="+mn-ea"/>
            </a:endParaRPr>
          </a:p>
        </p:txBody>
      </p:sp>
      <p:sp>
        <p:nvSpPr>
          <p:cNvPr id="47" name="任意多边形 46"/>
          <p:cNvSpPr/>
          <p:nvPr/>
        </p:nvSpPr>
        <p:spPr>
          <a:xfrm flipV="1">
            <a:off x="10818495" y="0"/>
            <a:ext cx="1373505" cy="91440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0454" h="6957">
                <a:moveTo>
                  <a:pt x="8635" y="0"/>
                </a:moveTo>
                <a:cubicBezTo>
                  <a:pt x="9230" y="0"/>
                  <a:pt x="9811" y="59"/>
                  <a:pt x="10373" y="171"/>
                </a:cubicBezTo>
                <a:lnTo>
                  <a:pt x="10454" y="188"/>
                </a:lnTo>
                <a:lnTo>
                  <a:pt x="10454" y="6957"/>
                </a:lnTo>
                <a:lnTo>
                  <a:pt x="0" y="6957"/>
                </a:lnTo>
                <a:lnTo>
                  <a:pt x="2" y="6947"/>
                </a:lnTo>
                <a:cubicBezTo>
                  <a:pt x="867" y="2975"/>
                  <a:pt x="4403" y="0"/>
                  <a:pt x="8635" y="0"/>
                </a:cubicBezTo>
                <a:close/>
              </a:path>
            </a:pathLst>
          </a:custGeom>
          <a:gradFill>
            <a:gsLst>
              <a:gs pos="0">
                <a:srgbClr val="51BCFF"/>
              </a:gs>
              <a:gs pos="100000">
                <a:srgbClr val="014BBA"/>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latin typeface="MiSans Medium" panose="00000600000000000000" pitchFamily="2" charset="-122"/>
              <a:ea typeface="MiSans Medium" panose="00000600000000000000" pitchFamily="2" charset="-122"/>
              <a:cs typeface="MiSans Medium" panose="00000600000000000000" pitchFamily="2" charset="-122"/>
              <a:sym typeface="+mn-ea"/>
            </a:endParaRPr>
          </a:p>
        </p:txBody>
      </p:sp>
      <p:grpSp>
        <p:nvGrpSpPr>
          <p:cNvPr id="80" name="组合 79"/>
          <p:cNvGrpSpPr/>
          <p:nvPr/>
        </p:nvGrpSpPr>
        <p:grpSpPr>
          <a:xfrm>
            <a:off x="11077735" y="6404928"/>
            <a:ext cx="716915" cy="133350"/>
            <a:chOff x="17480" y="10245"/>
            <a:chExt cx="1129" cy="210"/>
          </a:xfrm>
        </p:grpSpPr>
        <p:sp>
          <p:nvSpPr>
            <p:cNvPr id="81" name="椭圆 80"/>
            <p:cNvSpPr/>
            <p:nvPr/>
          </p:nvSpPr>
          <p:spPr>
            <a:xfrm>
              <a:off x="17480" y="10245"/>
              <a:ext cx="210" cy="210"/>
            </a:xfrm>
            <a:prstGeom prst="ellipse">
              <a:avLst/>
            </a:prstGeom>
            <a:noFill/>
            <a:ln w="38100" cap="rnd">
              <a:solidFill>
                <a:srgbClr val="0084E9">
                  <a:alpha val="80000"/>
                </a:srgbClr>
              </a:solidFill>
              <a:round/>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Sans Medium" panose="00000600000000000000" pitchFamily="2" charset="-122"/>
                <a:ea typeface="MiSans Medium" panose="00000600000000000000" pitchFamily="2" charset="-122"/>
                <a:cs typeface="MiSans Medium" panose="00000600000000000000" pitchFamily="2" charset="-122"/>
              </a:endParaRPr>
            </a:p>
          </p:txBody>
        </p:sp>
        <p:sp>
          <p:nvSpPr>
            <p:cNvPr id="82" name="等腰三角形 81"/>
            <p:cNvSpPr/>
            <p:nvPr/>
          </p:nvSpPr>
          <p:spPr>
            <a:xfrm>
              <a:off x="17955" y="10260"/>
              <a:ext cx="209" cy="180"/>
            </a:xfrm>
            <a:prstGeom prst="triangle">
              <a:avLst/>
            </a:prstGeom>
            <a:noFill/>
            <a:ln w="38100" cap="rnd">
              <a:solidFill>
                <a:srgbClr val="0084E9">
                  <a:alpha val="80000"/>
                </a:srgbClr>
              </a:solidFill>
              <a:round/>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latin typeface="MiSans Medium" panose="00000600000000000000" pitchFamily="2" charset="-122"/>
                <a:ea typeface="MiSans Medium" panose="00000600000000000000" pitchFamily="2" charset="-122"/>
                <a:cs typeface="MiSans Medium" panose="00000600000000000000" pitchFamily="2" charset="-122"/>
                <a:sym typeface="+mn-ea"/>
              </a:endParaRPr>
            </a:p>
          </p:txBody>
        </p:sp>
        <p:sp>
          <p:nvSpPr>
            <p:cNvPr id="83" name="矩形 82"/>
            <p:cNvSpPr/>
            <p:nvPr/>
          </p:nvSpPr>
          <p:spPr>
            <a:xfrm>
              <a:off x="18429" y="10260"/>
              <a:ext cx="180" cy="180"/>
            </a:xfrm>
            <a:prstGeom prst="rect">
              <a:avLst/>
            </a:prstGeom>
            <a:noFill/>
            <a:ln w="38100" cap="rnd">
              <a:solidFill>
                <a:srgbClr val="0084E9">
                  <a:alpha val="80000"/>
                </a:srgbClr>
              </a:solidFill>
              <a:round/>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latin typeface="MiSans Medium" panose="00000600000000000000" pitchFamily="2" charset="-122"/>
                <a:ea typeface="MiSans Medium" panose="00000600000000000000" pitchFamily="2" charset="-122"/>
                <a:cs typeface="MiSans Medium" panose="00000600000000000000" pitchFamily="2" charset="-122"/>
                <a:sym typeface="+mn-ea"/>
              </a:endParaRPr>
            </a:p>
          </p:txBody>
        </p:sp>
      </p:grpSp>
      <p:pic>
        <p:nvPicPr>
          <p:cNvPr id="3" name="图片 2" descr="976"/>
          <p:cNvPicPr>
            <a:picLocks noChangeAspect="1"/>
          </p:cNvPicPr>
          <p:nvPr/>
        </p:nvPicPr>
        <p:blipFill>
          <a:blip r:embed="rId1"/>
          <a:stretch>
            <a:fillRect/>
          </a:stretch>
        </p:blipFill>
        <p:spPr>
          <a:xfrm>
            <a:off x="764540" y="1296670"/>
            <a:ext cx="4970145" cy="4643755"/>
          </a:xfrm>
          <a:prstGeom prst="rect">
            <a:avLst/>
          </a:prstGeom>
        </p:spPr>
      </p:pic>
      <p:sp>
        <p:nvSpPr>
          <p:cNvPr id="21" name="视佐3-1"/>
          <p:cNvSpPr txBox="1"/>
          <p:nvPr>
            <p:custDataLst>
              <p:tags r:id="rId2"/>
            </p:custDataLst>
          </p:nvPr>
        </p:nvSpPr>
        <p:spPr>
          <a:xfrm>
            <a:off x="6026785" y="1913890"/>
            <a:ext cx="5963285" cy="1337945"/>
          </a:xfrm>
          <a:prstGeom prst="rect">
            <a:avLst/>
          </a:prstGeom>
          <a:noFill/>
        </p:spPr>
        <p:txBody>
          <a:bodyPr wrap="square" rtlCol="0">
            <a:spAutoFit/>
          </a:bodyPr>
          <a:lstStyle/>
          <a:p>
            <a:pPr indent="0" fontAlgn="auto">
              <a:lnSpc>
                <a:spcPct val="150000"/>
              </a:lnSpc>
            </a:pPr>
            <a:r>
              <a:rPr lang="zh-CN" altLang="en-US" sz="5400">
                <a:solidFill>
                  <a:srgbClr val="0084E9"/>
                </a:solidFill>
                <a:latin typeface="MiSans Semibold" panose="00000700000000000000" charset="-122"/>
                <a:ea typeface="MiSans Semibold" panose="00000700000000000000" charset="-122"/>
                <a:cs typeface="思源黑体 CN Medium" panose="020B0600000000000000" charset="-122"/>
                <a:sym typeface="MiSans Medium" panose="00000600000000000000" pitchFamily="2" charset="-122"/>
              </a:rPr>
              <a:t>项目七　相关分析</a:t>
            </a:r>
            <a:endParaRPr lang="zh-CN" altLang="en-US" sz="5400">
              <a:solidFill>
                <a:srgbClr val="0084E9"/>
              </a:solidFill>
              <a:latin typeface="MiSans Semibold" panose="00000700000000000000" charset="-122"/>
              <a:ea typeface="MiSans Semibold" panose="00000700000000000000" charset="-122"/>
              <a:cs typeface="思源黑体 CN Medium" panose="020B0600000000000000" charset="-122"/>
              <a:sym typeface="MiSans Medium" panose="00000600000000000000" pitchFamily="2" charset="-122"/>
            </a:endParaRP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任意多边形: 形状 47"/>
          <p:cNvSpPr/>
          <p:nvPr>
            <p:custDataLst>
              <p:tags r:id="rId1"/>
            </p:custDataLst>
          </p:nvPr>
        </p:nvSpPr>
        <p:spPr>
          <a:xfrm>
            <a:off x="4332164" y="1753"/>
            <a:ext cx="7859835" cy="3146952"/>
          </a:xfrm>
          <a:custGeom>
            <a:avLst/>
            <a:gdLst>
              <a:gd name="connsiteX0" fmla="*/ 166791 w 7829685"/>
              <a:gd name="connsiteY0" fmla="*/ 0 h 3108043"/>
              <a:gd name="connsiteX1" fmla="*/ 7829685 w 7829685"/>
              <a:gd name="connsiteY1" fmla="*/ 0 h 3108043"/>
              <a:gd name="connsiteX2" fmla="*/ 7829685 w 7829685"/>
              <a:gd name="connsiteY2" fmla="*/ 2289954 h 3108043"/>
              <a:gd name="connsiteX3" fmla="*/ 7767585 w 7829685"/>
              <a:gd name="connsiteY3" fmla="*/ 2392791 h 3108043"/>
              <a:gd name="connsiteX4" fmla="*/ 5886865 w 7829685"/>
              <a:gd name="connsiteY4" fmla="*/ 3039886 h 3108043"/>
              <a:gd name="connsiteX5" fmla="*/ 3735119 w 7829685"/>
              <a:gd name="connsiteY5" fmla="*/ 1880193 h 3108043"/>
              <a:gd name="connsiteX6" fmla="*/ 716881 w 7829685"/>
              <a:gd name="connsiteY6" fmla="*/ 1580340 h 3108043"/>
              <a:gd name="connsiteX7" fmla="*/ 166791 w 7829685"/>
              <a:gd name="connsiteY7" fmla="*/ 0 h 3108043"/>
              <a:gd name="connsiteX0-1" fmla="*/ 166791 w 7829685"/>
              <a:gd name="connsiteY0-2" fmla="*/ 0 h 3120124"/>
              <a:gd name="connsiteX1-3" fmla="*/ 7829685 w 7829685"/>
              <a:gd name="connsiteY1-4" fmla="*/ 0 h 3120124"/>
              <a:gd name="connsiteX2-5" fmla="*/ 7829685 w 7829685"/>
              <a:gd name="connsiteY2-6" fmla="*/ 2289954 h 3120124"/>
              <a:gd name="connsiteX3-7" fmla="*/ 7767585 w 7829685"/>
              <a:gd name="connsiteY3-8" fmla="*/ 2392791 h 3120124"/>
              <a:gd name="connsiteX4-9" fmla="*/ 5886865 w 7829685"/>
              <a:gd name="connsiteY4-10" fmla="*/ 3039886 h 3120124"/>
              <a:gd name="connsiteX5-11" fmla="*/ 3735119 w 7829685"/>
              <a:gd name="connsiteY5-12" fmla="*/ 1880193 h 3120124"/>
              <a:gd name="connsiteX6-13" fmla="*/ 716881 w 7829685"/>
              <a:gd name="connsiteY6-14" fmla="*/ 1580340 h 3120124"/>
              <a:gd name="connsiteX7-15" fmla="*/ 166791 w 7829685"/>
              <a:gd name="connsiteY7-16" fmla="*/ 0 h 3120124"/>
              <a:gd name="connsiteX0-17" fmla="*/ 146060 w 7915634"/>
              <a:gd name="connsiteY0-18" fmla="*/ 0 h 3135364"/>
              <a:gd name="connsiteX1-19" fmla="*/ 7915634 w 7915634"/>
              <a:gd name="connsiteY1-20" fmla="*/ 15240 h 3135364"/>
              <a:gd name="connsiteX2-21" fmla="*/ 7915634 w 7915634"/>
              <a:gd name="connsiteY2-22" fmla="*/ 2305194 h 3135364"/>
              <a:gd name="connsiteX3-23" fmla="*/ 7853534 w 7915634"/>
              <a:gd name="connsiteY3-24" fmla="*/ 2408031 h 3135364"/>
              <a:gd name="connsiteX4-25" fmla="*/ 5972814 w 7915634"/>
              <a:gd name="connsiteY4-26" fmla="*/ 3055126 h 3135364"/>
              <a:gd name="connsiteX5-27" fmla="*/ 3821068 w 7915634"/>
              <a:gd name="connsiteY5-28" fmla="*/ 1895433 h 3135364"/>
              <a:gd name="connsiteX6-29" fmla="*/ 802830 w 7915634"/>
              <a:gd name="connsiteY6-30" fmla="*/ 1595580 h 3135364"/>
              <a:gd name="connsiteX7-31" fmla="*/ 146060 w 7915634"/>
              <a:gd name="connsiteY7-32" fmla="*/ 0 h 3135364"/>
              <a:gd name="connsiteX0-33" fmla="*/ 147310 w 7909740"/>
              <a:gd name="connsiteY0-34" fmla="*/ 0 h 3140127"/>
              <a:gd name="connsiteX1-35" fmla="*/ 7909740 w 7909740"/>
              <a:gd name="connsiteY1-36" fmla="*/ 20003 h 3140127"/>
              <a:gd name="connsiteX2-37" fmla="*/ 7909740 w 7909740"/>
              <a:gd name="connsiteY2-38" fmla="*/ 2309957 h 3140127"/>
              <a:gd name="connsiteX3-39" fmla="*/ 7847640 w 7909740"/>
              <a:gd name="connsiteY3-40" fmla="*/ 2412794 h 3140127"/>
              <a:gd name="connsiteX4-41" fmla="*/ 5966920 w 7909740"/>
              <a:gd name="connsiteY4-42" fmla="*/ 3059889 h 3140127"/>
              <a:gd name="connsiteX5-43" fmla="*/ 3815174 w 7909740"/>
              <a:gd name="connsiteY5-44" fmla="*/ 1900196 h 3140127"/>
              <a:gd name="connsiteX6-45" fmla="*/ 796936 w 7909740"/>
              <a:gd name="connsiteY6-46" fmla="*/ 1600343 h 3140127"/>
              <a:gd name="connsiteX7-47" fmla="*/ 147310 w 7909740"/>
              <a:gd name="connsiteY7-48" fmla="*/ 0 h 3140127"/>
              <a:gd name="connsiteX0-49" fmla="*/ 126869 w 7889299"/>
              <a:gd name="connsiteY0-50" fmla="*/ 0 h 3140127"/>
              <a:gd name="connsiteX1-51" fmla="*/ 7889299 w 7889299"/>
              <a:gd name="connsiteY1-52" fmla="*/ 20003 h 3140127"/>
              <a:gd name="connsiteX2-53" fmla="*/ 7889299 w 7889299"/>
              <a:gd name="connsiteY2-54" fmla="*/ 2309957 h 3140127"/>
              <a:gd name="connsiteX3-55" fmla="*/ 7827199 w 7889299"/>
              <a:gd name="connsiteY3-56" fmla="*/ 2412794 h 3140127"/>
              <a:gd name="connsiteX4-57" fmla="*/ 5946479 w 7889299"/>
              <a:gd name="connsiteY4-58" fmla="*/ 3059889 h 3140127"/>
              <a:gd name="connsiteX5-59" fmla="*/ 3794733 w 7889299"/>
              <a:gd name="connsiteY5-60" fmla="*/ 1900196 h 3140127"/>
              <a:gd name="connsiteX6-61" fmla="*/ 776495 w 7889299"/>
              <a:gd name="connsiteY6-62" fmla="*/ 1600343 h 3140127"/>
              <a:gd name="connsiteX7-63" fmla="*/ 126869 w 7889299"/>
              <a:gd name="connsiteY7-64" fmla="*/ 0 h 3140127"/>
              <a:gd name="connsiteX0-65" fmla="*/ 135029 w 7897459"/>
              <a:gd name="connsiteY0-66" fmla="*/ 0 h 3140127"/>
              <a:gd name="connsiteX1-67" fmla="*/ 7897459 w 7897459"/>
              <a:gd name="connsiteY1-68" fmla="*/ 20003 h 3140127"/>
              <a:gd name="connsiteX2-69" fmla="*/ 7897459 w 7897459"/>
              <a:gd name="connsiteY2-70" fmla="*/ 2309957 h 3140127"/>
              <a:gd name="connsiteX3-71" fmla="*/ 7835359 w 7897459"/>
              <a:gd name="connsiteY3-72" fmla="*/ 2412794 h 3140127"/>
              <a:gd name="connsiteX4-73" fmla="*/ 5954639 w 7897459"/>
              <a:gd name="connsiteY4-74" fmla="*/ 3059889 h 3140127"/>
              <a:gd name="connsiteX5-75" fmla="*/ 3802893 w 7897459"/>
              <a:gd name="connsiteY5-76" fmla="*/ 1900196 h 3140127"/>
              <a:gd name="connsiteX6-77" fmla="*/ 784655 w 7897459"/>
              <a:gd name="connsiteY6-78" fmla="*/ 1600343 h 3140127"/>
              <a:gd name="connsiteX7-79" fmla="*/ 135029 w 7897459"/>
              <a:gd name="connsiteY7-80" fmla="*/ 0 h 3140127"/>
              <a:gd name="connsiteX0-81" fmla="*/ 142317 w 7864265"/>
              <a:gd name="connsiteY0-82" fmla="*/ 0 h 3142509"/>
              <a:gd name="connsiteX1-83" fmla="*/ 7864265 w 7864265"/>
              <a:gd name="connsiteY1-84" fmla="*/ 22385 h 3142509"/>
              <a:gd name="connsiteX2-85" fmla="*/ 7864265 w 7864265"/>
              <a:gd name="connsiteY2-86" fmla="*/ 2312339 h 3142509"/>
              <a:gd name="connsiteX3-87" fmla="*/ 7802165 w 7864265"/>
              <a:gd name="connsiteY3-88" fmla="*/ 2415176 h 3142509"/>
              <a:gd name="connsiteX4-89" fmla="*/ 5921445 w 7864265"/>
              <a:gd name="connsiteY4-90" fmla="*/ 3062271 h 3142509"/>
              <a:gd name="connsiteX5-91" fmla="*/ 3769699 w 7864265"/>
              <a:gd name="connsiteY5-92" fmla="*/ 1902578 h 3142509"/>
              <a:gd name="connsiteX6-93" fmla="*/ 751461 w 7864265"/>
              <a:gd name="connsiteY6-94" fmla="*/ 1602725 h 3142509"/>
              <a:gd name="connsiteX7-95" fmla="*/ 142317 w 7864265"/>
              <a:gd name="connsiteY7-96" fmla="*/ 0 h 3142509"/>
              <a:gd name="connsiteX0-97" fmla="*/ 145978 w 7848876"/>
              <a:gd name="connsiteY0-98" fmla="*/ 0 h 3137747"/>
              <a:gd name="connsiteX1-99" fmla="*/ 7848876 w 7848876"/>
              <a:gd name="connsiteY1-100" fmla="*/ 17623 h 3137747"/>
              <a:gd name="connsiteX2-101" fmla="*/ 7848876 w 7848876"/>
              <a:gd name="connsiteY2-102" fmla="*/ 2307577 h 3137747"/>
              <a:gd name="connsiteX3-103" fmla="*/ 7786776 w 7848876"/>
              <a:gd name="connsiteY3-104" fmla="*/ 2410414 h 3137747"/>
              <a:gd name="connsiteX4-105" fmla="*/ 5906056 w 7848876"/>
              <a:gd name="connsiteY4-106" fmla="*/ 3057509 h 3137747"/>
              <a:gd name="connsiteX5-107" fmla="*/ 3754310 w 7848876"/>
              <a:gd name="connsiteY5-108" fmla="*/ 1897816 h 3137747"/>
              <a:gd name="connsiteX6-109" fmla="*/ 736072 w 7848876"/>
              <a:gd name="connsiteY6-110" fmla="*/ 1597963 h 3137747"/>
              <a:gd name="connsiteX7-111" fmla="*/ 145978 w 7848876"/>
              <a:gd name="connsiteY7-112" fmla="*/ 0 h 3137747"/>
              <a:gd name="connsiteX0-113" fmla="*/ 144127 w 7856550"/>
              <a:gd name="connsiteY0-114" fmla="*/ 0 h 3140128"/>
              <a:gd name="connsiteX1-115" fmla="*/ 7856550 w 7856550"/>
              <a:gd name="connsiteY1-116" fmla="*/ 20004 h 3140128"/>
              <a:gd name="connsiteX2-117" fmla="*/ 7856550 w 7856550"/>
              <a:gd name="connsiteY2-118" fmla="*/ 2309958 h 3140128"/>
              <a:gd name="connsiteX3-119" fmla="*/ 7794450 w 7856550"/>
              <a:gd name="connsiteY3-120" fmla="*/ 2412795 h 3140128"/>
              <a:gd name="connsiteX4-121" fmla="*/ 5913730 w 7856550"/>
              <a:gd name="connsiteY4-122" fmla="*/ 3059890 h 3140128"/>
              <a:gd name="connsiteX5-123" fmla="*/ 3761984 w 7856550"/>
              <a:gd name="connsiteY5-124" fmla="*/ 1900197 h 3140128"/>
              <a:gd name="connsiteX6-125" fmla="*/ 743746 w 7856550"/>
              <a:gd name="connsiteY6-126" fmla="*/ 1600344 h 3140128"/>
              <a:gd name="connsiteX7-127" fmla="*/ 144127 w 7856550"/>
              <a:gd name="connsiteY7-128" fmla="*/ 0 h 3140128"/>
              <a:gd name="connsiteX0-129" fmla="*/ 142053 w 7854476"/>
              <a:gd name="connsiteY0-130" fmla="*/ 0 h 3140128"/>
              <a:gd name="connsiteX1-131" fmla="*/ 7854476 w 7854476"/>
              <a:gd name="connsiteY1-132" fmla="*/ 20004 h 3140128"/>
              <a:gd name="connsiteX2-133" fmla="*/ 7854476 w 7854476"/>
              <a:gd name="connsiteY2-134" fmla="*/ 2309958 h 3140128"/>
              <a:gd name="connsiteX3-135" fmla="*/ 7792376 w 7854476"/>
              <a:gd name="connsiteY3-136" fmla="*/ 2412795 h 3140128"/>
              <a:gd name="connsiteX4-137" fmla="*/ 5911656 w 7854476"/>
              <a:gd name="connsiteY4-138" fmla="*/ 3059890 h 3140128"/>
              <a:gd name="connsiteX5-139" fmla="*/ 3759910 w 7854476"/>
              <a:gd name="connsiteY5-140" fmla="*/ 1900197 h 3140128"/>
              <a:gd name="connsiteX6-141" fmla="*/ 741672 w 7854476"/>
              <a:gd name="connsiteY6-142" fmla="*/ 1600344 h 3140128"/>
              <a:gd name="connsiteX7-143" fmla="*/ 142053 w 7854476"/>
              <a:gd name="connsiteY7-144" fmla="*/ 0 h 3140128"/>
              <a:gd name="connsiteX0-145" fmla="*/ 146202 w 7858625"/>
              <a:gd name="connsiteY0-146" fmla="*/ 0 h 3140128"/>
              <a:gd name="connsiteX1-147" fmla="*/ 7858625 w 7858625"/>
              <a:gd name="connsiteY1-148" fmla="*/ 20004 h 3140128"/>
              <a:gd name="connsiteX2-149" fmla="*/ 7858625 w 7858625"/>
              <a:gd name="connsiteY2-150" fmla="*/ 2309958 h 3140128"/>
              <a:gd name="connsiteX3-151" fmla="*/ 7796525 w 7858625"/>
              <a:gd name="connsiteY3-152" fmla="*/ 2412795 h 3140128"/>
              <a:gd name="connsiteX4-153" fmla="*/ 5915805 w 7858625"/>
              <a:gd name="connsiteY4-154" fmla="*/ 3059890 h 3140128"/>
              <a:gd name="connsiteX5-155" fmla="*/ 3764059 w 7858625"/>
              <a:gd name="connsiteY5-156" fmla="*/ 1900197 h 3140128"/>
              <a:gd name="connsiteX6-157" fmla="*/ 745821 w 7858625"/>
              <a:gd name="connsiteY6-158" fmla="*/ 1600344 h 3140128"/>
              <a:gd name="connsiteX7-159" fmla="*/ 146202 w 7858625"/>
              <a:gd name="connsiteY7-160" fmla="*/ 0 h 3140128"/>
              <a:gd name="connsiteX0-161" fmla="*/ 156590 w 7869013"/>
              <a:gd name="connsiteY0-162" fmla="*/ 0 h 3140128"/>
              <a:gd name="connsiteX1-163" fmla="*/ 7869013 w 7869013"/>
              <a:gd name="connsiteY1-164" fmla="*/ 20004 h 3140128"/>
              <a:gd name="connsiteX2-165" fmla="*/ 7869013 w 7869013"/>
              <a:gd name="connsiteY2-166" fmla="*/ 2309958 h 3140128"/>
              <a:gd name="connsiteX3-167" fmla="*/ 7806913 w 7869013"/>
              <a:gd name="connsiteY3-168" fmla="*/ 2412795 h 3140128"/>
              <a:gd name="connsiteX4-169" fmla="*/ 5926193 w 7869013"/>
              <a:gd name="connsiteY4-170" fmla="*/ 3059890 h 3140128"/>
              <a:gd name="connsiteX5-171" fmla="*/ 3774447 w 7869013"/>
              <a:gd name="connsiteY5-172" fmla="*/ 1900197 h 3140128"/>
              <a:gd name="connsiteX6-173" fmla="*/ 756209 w 7869013"/>
              <a:gd name="connsiteY6-174" fmla="*/ 1600344 h 3140128"/>
              <a:gd name="connsiteX7-175" fmla="*/ 156590 w 7869013"/>
              <a:gd name="connsiteY7-176" fmla="*/ 0 h 3140128"/>
              <a:gd name="connsiteX0-177" fmla="*/ 146203 w 7858626"/>
              <a:gd name="connsiteY0-178" fmla="*/ 0 h 3140128"/>
              <a:gd name="connsiteX1-179" fmla="*/ 7858626 w 7858626"/>
              <a:gd name="connsiteY1-180" fmla="*/ 20004 h 3140128"/>
              <a:gd name="connsiteX2-181" fmla="*/ 7858626 w 7858626"/>
              <a:gd name="connsiteY2-182" fmla="*/ 2309958 h 3140128"/>
              <a:gd name="connsiteX3-183" fmla="*/ 7796526 w 7858626"/>
              <a:gd name="connsiteY3-184" fmla="*/ 2412795 h 3140128"/>
              <a:gd name="connsiteX4-185" fmla="*/ 5915806 w 7858626"/>
              <a:gd name="connsiteY4-186" fmla="*/ 3059890 h 3140128"/>
              <a:gd name="connsiteX5-187" fmla="*/ 3764060 w 7858626"/>
              <a:gd name="connsiteY5-188" fmla="*/ 1900197 h 3140128"/>
              <a:gd name="connsiteX6-189" fmla="*/ 745822 w 7858626"/>
              <a:gd name="connsiteY6-190" fmla="*/ 1600344 h 3140128"/>
              <a:gd name="connsiteX7-191" fmla="*/ 146203 w 7858626"/>
              <a:gd name="connsiteY7-192" fmla="*/ 0 h 3140128"/>
              <a:gd name="connsiteX0-193" fmla="*/ 135834 w 7848257"/>
              <a:gd name="connsiteY0-194" fmla="*/ 0 h 3140128"/>
              <a:gd name="connsiteX1-195" fmla="*/ 7848257 w 7848257"/>
              <a:gd name="connsiteY1-196" fmla="*/ 20004 h 3140128"/>
              <a:gd name="connsiteX2-197" fmla="*/ 7848257 w 7848257"/>
              <a:gd name="connsiteY2-198" fmla="*/ 2309958 h 3140128"/>
              <a:gd name="connsiteX3-199" fmla="*/ 7786157 w 7848257"/>
              <a:gd name="connsiteY3-200" fmla="*/ 2412795 h 3140128"/>
              <a:gd name="connsiteX4-201" fmla="*/ 5905437 w 7848257"/>
              <a:gd name="connsiteY4-202" fmla="*/ 3059890 h 3140128"/>
              <a:gd name="connsiteX5-203" fmla="*/ 3753691 w 7848257"/>
              <a:gd name="connsiteY5-204" fmla="*/ 1900197 h 3140128"/>
              <a:gd name="connsiteX6-205" fmla="*/ 735453 w 7848257"/>
              <a:gd name="connsiteY6-206" fmla="*/ 1600344 h 3140128"/>
              <a:gd name="connsiteX7-207" fmla="*/ 135834 w 7848257"/>
              <a:gd name="connsiteY7-208" fmla="*/ 0 h 3140128"/>
              <a:gd name="connsiteX0-209" fmla="*/ 142960 w 7855383"/>
              <a:gd name="connsiteY0-210" fmla="*/ 0 h 3140128"/>
              <a:gd name="connsiteX1-211" fmla="*/ 7855383 w 7855383"/>
              <a:gd name="connsiteY1-212" fmla="*/ 20004 h 3140128"/>
              <a:gd name="connsiteX2-213" fmla="*/ 7855383 w 7855383"/>
              <a:gd name="connsiteY2-214" fmla="*/ 2309958 h 3140128"/>
              <a:gd name="connsiteX3-215" fmla="*/ 7793283 w 7855383"/>
              <a:gd name="connsiteY3-216" fmla="*/ 2412795 h 3140128"/>
              <a:gd name="connsiteX4-217" fmla="*/ 5912563 w 7855383"/>
              <a:gd name="connsiteY4-218" fmla="*/ 3059890 h 3140128"/>
              <a:gd name="connsiteX5-219" fmla="*/ 3760817 w 7855383"/>
              <a:gd name="connsiteY5-220" fmla="*/ 1900197 h 3140128"/>
              <a:gd name="connsiteX6-221" fmla="*/ 742579 w 7855383"/>
              <a:gd name="connsiteY6-222" fmla="*/ 1600344 h 3140128"/>
              <a:gd name="connsiteX7-223" fmla="*/ 142960 w 7855383"/>
              <a:gd name="connsiteY7-224" fmla="*/ 0 h 3140128"/>
              <a:gd name="connsiteX0-225" fmla="*/ 145446 w 7857869"/>
              <a:gd name="connsiteY0-226" fmla="*/ 0 h 3140128"/>
              <a:gd name="connsiteX1-227" fmla="*/ 7857869 w 7857869"/>
              <a:gd name="connsiteY1-228" fmla="*/ 20004 h 3140128"/>
              <a:gd name="connsiteX2-229" fmla="*/ 7857869 w 7857869"/>
              <a:gd name="connsiteY2-230" fmla="*/ 2309958 h 3140128"/>
              <a:gd name="connsiteX3-231" fmla="*/ 7795769 w 7857869"/>
              <a:gd name="connsiteY3-232" fmla="*/ 2412795 h 3140128"/>
              <a:gd name="connsiteX4-233" fmla="*/ 5915049 w 7857869"/>
              <a:gd name="connsiteY4-234" fmla="*/ 3059890 h 3140128"/>
              <a:gd name="connsiteX5-235" fmla="*/ 3763303 w 7857869"/>
              <a:gd name="connsiteY5-236" fmla="*/ 1900197 h 3140128"/>
              <a:gd name="connsiteX6-237" fmla="*/ 745065 w 7857869"/>
              <a:gd name="connsiteY6-238" fmla="*/ 1600344 h 3140128"/>
              <a:gd name="connsiteX7-239" fmla="*/ 145446 w 7857869"/>
              <a:gd name="connsiteY7-240" fmla="*/ 0 h 3140128"/>
              <a:gd name="connsiteX0-241" fmla="*/ 145446 w 7857869"/>
              <a:gd name="connsiteY0-242" fmla="*/ 0 h 3140128"/>
              <a:gd name="connsiteX1-243" fmla="*/ 7857869 w 7857869"/>
              <a:gd name="connsiteY1-244" fmla="*/ 20004 h 3140128"/>
              <a:gd name="connsiteX2-245" fmla="*/ 7857869 w 7857869"/>
              <a:gd name="connsiteY2-246" fmla="*/ 2309958 h 3140128"/>
              <a:gd name="connsiteX3-247" fmla="*/ 7795769 w 7857869"/>
              <a:gd name="connsiteY3-248" fmla="*/ 2412795 h 3140128"/>
              <a:gd name="connsiteX4-249" fmla="*/ 5915049 w 7857869"/>
              <a:gd name="connsiteY4-250" fmla="*/ 3059890 h 3140128"/>
              <a:gd name="connsiteX5-251" fmla="*/ 3763303 w 7857869"/>
              <a:gd name="connsiteY5-252" fmla="*/ 1900197 h 3140128"/>
              <a:gd name="connsiteX6-253" fmla="*/ 745065 w 7857869"/>
              <a:gd name="connsiteY6-254" fmla="*/ 1600344 h 3140128"/>
              <a:gd name="connsiteX7-255" fmla="*/ 145446 w 7857869"/>
              <a:gd name="connsiteY7-256" fmla="*/ 0 h 3140128"/>
              <a:gd name="connsiteX0-257" fmla="*/ 132710 w 7845133"/>
              <a:gd name="connsiteY0-258" fmla="*/ 0 h 3146952"/>
              <a:gd name="connsiteX1-259" fmla="*/ 7845133 w 7845133"/>
              <a:gd name="connsiteY1-260" fmla="*/ 26828 h 3146952"/>
              <a:gd name="connsiteX2-261" fmla="*/ 7845133 w 7845133"/>
              <a:gd name="connsiteY2-262" fmla="*/ 2316782 h 3146952"/>
              <a:gd name="connsiteX3-263" fmla="*/ 7783033 w 7845133"/>
              <a:gd name="connsiteY3-264" fmla="*/ 2419619 h 3146952"/>
              <a:gd name="connsiteX4-265" fmla="*/ 5902313 w 7845133"/>
              <a:gd name="connsiteY4-266" fmla="*/ 3066714 h 3146952"/>
              <a:gd name="connsiteX5-267" fmla="*/ 3750567 w 7845133"/>
              <a:gd name="connsiteY5-268" fmla="*/ 1907021 h 3146952"/>
              <a:gd name="connsiteX6-269" fmla="*/ 732329 w 7845133"/>
              <a:gd name="connsiteY6-270" fmla="*/ 1607168 h 3146952"/>
              <a:gd name="connsiteX7-271" fmla="*/ 132710 w 7845133"/>
              <a:gd name="connsiteY7-272" fmla="*/ 0 h 3146952"/>
              <a:gd name="connsiteX0-273" fmla="*/ 141593 w 7854016"/>
              <a:gd name="connsiteY0-274" fmla="*/ 0 h 3146952"/>
              <a:gd name="connsiteX1-275" fmla="*/ 7854016 w 7854016"/>
              <a:gd name="connsiteY1-276" fmla="*/ 26828 h 3146952"/>
              <a:gd name="connsiteX2-277" fmla="*/ 7854016 w 7854016"/>
              <a:gd name="connsiteY2-278" fmla="*/ 2316782 h 3146952"/>
              <a:gd name="connsiteX3-279" fmla="*/ 7791916 w 7854016"/>
              <a:gd name="connsiteY3-280" fmla="*/ 2419619 h 3146952"/>
              <a:gd name="connsiteX4-281" fmla="*/ 5911196 w 7854016"/>
              <a:gd name="connsiteY4-282" fmla="*/ 3066714 h 3146952"/>
              <a:gd name="connsiteX5-283" fmla="*/ 3759450 w 7854016"/>
              <a:gd name="connsiteY5-284" fmla="*/ 1907021 h 3146952"/>
              <a:gd name="connsiteX6-285" fmla="*/ 741212 w 7854016"/>
              <a:gd name="connsiteY6-286" fmla="*/ 1607168 h 3146952"/>
              <a:gd name="connsiteX7-287" fmla="*/ 141593 w 7854016"/>
              <a:gd name="connsiteY7-288" fmla="*/ 0 h 3146952"/>
              <a:gd name="connsiteX0-289" fmla="*/ 153515 w 7865938"/>
              <a:gd name="connsiteY0-290" fmla="*/ 0 h 3146952"/>
              <a:gd name="connsiteX1-291" fmla="*/ 7865938 w 7865938"/>
              <a:gd name="connsiteY1-292" fmla="*/ 26828 h 3146952"/>
              <a:gd name="connsiteX2-293" fmla="*/ 7865938 w 7865938"/>
              <a:gd name="connsiteY2-294" fmla="*/ 2316782 h 3146952"/>
              <a:gd name="connsiteX3-295" fmla="*/ 7803838 w 7865938"/>
              <a:gd name="connsiteY3-296" fmla="*/ 2419619 h 3146952"/>
              <a:gd name="connsiteX4-297" fmla="*/ 5923118 w 7865938"/>
              <a:gd name="connsiteY4-298" fmla="*/ 3066714 h 3146952"/>
              <a:gd name="connsiteX5-299" fmla="*/ 3771372 w 7865938"/>
              <a:gd name="connsiteY5-300" fmla="*/ 1907021 h 3146952"/>
              <a:gd name="connsiteX6-301" fmla="*/ 753134 w 7865938"/>
              <a:gd name="connsiteY6-302" fmla="*/ 1607168 h 3146952"/>
              <a:gd name="connsiteX7-303" fmla="*/ 153515 w 7865938"/>
              <a:gd name="connsiteY7-304" fmla="*/ 0 h 3146952"/>
              <a:gd name="connsiteX0-305" fmla="*/ 156058 w 7868481"/>
              <a:gd name="connsiteY0-306" fmla="*/ 0 h 3146952"/>
              <a:gd name="connsiteX1-307" fmla="*/ 7868481 w 7868481"/>
              <a:gd name="connsiteY1-308" fmla="*/ 26828 h 3146952"/>
              <a:gd name="connsiteX2-309" fmla="*/ 7868481 w 7868481"/>
              <a:gd name="connsiteY2-310" fmla="*/ 2316782 h 3146952"/>
              <a:gd name="connsiteX3-311" fmla="*/ 7806381 w 7868481"/>
              <a:gd name="connsiteY3-312" fmla="*/ 2419619 h 3146952"/>
              <a:gd name="connsiteX4-313" fmla="*/ 5925661 w 7868481"/>
              <a:gd name="connsiteY4-314" fmla="*/ 3066714 h 3146952"/>
              <a:gd name="connsiteX5-315" fmla="*/ 3773915 w 7868481"/>
              <a:gd name="connsiteY5-316" fmla="*/ 1907021 h 3146952"/>
              <a:gd name="connsiteX6-317" fmla="*/ 755677 w 7868481"/>
              <a:gd name="connsiteY6-318" fmla="*/ 1607168 h 3146952"/>
              <a:gd name="connsiteX7-319" fmla="*/ 156058 w 7868481"/>
              <a:gd name="connsiteY7-320" fmla="*/ 0 h 3146952"/>
              <a:gd name="connsiteX0-321" fmla="*/ 157634 w 7870057"/>
              <a:gd name="connsiteY0-322" fmla="*/ 0 h 3146952"/>
              <a:gd name="connsiteX1-323" fmla="*/ 7870057 w 7870057"/>
              <a:gd name="connsiteY1-324" fmla="*/ 26828 h 3146952"/>
              <a:gd name="connsiteX2-325" fmla="*/ 7870057 w 7870057"/>
              <a:gd name="connsiteY2-326" fmla="*/ 2316782 h 3146952"/>
              <a:gd name="connsiteX3-327" fmla="*/ 7807957 w 7870057"/>
              <a:gd name="connsiteY3-328" fmla="*/ 2419619 h 3146952"/>
              <a:gd name="connsiteX4-329" fmla="*/ 5927237 w 7870057"/>
              <a:gd name="connsiteY4-330" fmla="*/ 3066714 h 3146952"/>
              <a:gd name="connsiteX5-331" fmla="*/ 3775491 w 7870057"/>
              <a:gd name="connsiteY5-332" fmla="*/ 1907021 h 3146952"/>
              <a:gd name="connsiteX6-333" fmla="*/ 757253 w 7870057"/>
              <a:gd name="connsiteY6-334" fmla="*/ 1607168 h 3146952"/>
              <a:gd name="connsiteX7-335" fmla="*/ 157634 w 7870057"/>
              <a:gd name="connsiteY7-336" fmla="*/ 0 h 3146952"/>
              <a:gd name="connsiteX0-337" fmla="*/ 150068 w 7862491"/>
              <a:gd name="connsiteY0-338" fmla="*/ 0 h 3146952"/>
              <a:gd name="connsiteX1-339" fmla="*/ 7862491 w 7862491"/>
              <a:gd name="connsiteY1-340" fmla="*/ 26828 h 3146952"/>
              <a:gd name="connsiteX2-341" fmla="*/ 7862491 w 7862491"/>
              <a:gd name="connsiteY2-342" fmla="*/ 2316782 h 3146952"/>
              <a:gd name="connsiteX3-343" fmla="*/ 7800391 w 7862491"/>
              <a:gd name="connsiteY3-344" fmla="*/ 2419619 h 3146952"/>
              <a:gd name="connsiteX4-345" fmla="*/ 5919671 w 7862491"/>
              <a:gd name="connsiteY4-346" fmla="*/ 3066714 h 3146952"/>
              <a:gd name="connsiteX5-347" fmla="*/ 3767925 w 7862491"/>
              <a:gd name="connsiteY5-348" fmla="*/ 1907021 h 3146952"/>
              <a:gd name="connsiteX6-349" fmla="*/ 749687 w 7862491"/>
              <a:gd name="connsiteY6-350" fmla="*/ 1607168 h 3146952"/>
              <a:gd name="connsiteX7-351" fmla="*/ 150068 w 7862491"/>
              <a:gd name="connsiteY7-352" fmla="*/ 0 h 3146952"/>
              <a:gd name="connsiteX0-353" fmla="*/ 156060 w 7868483"/>
              <a:gd name="connsiteY0-354" fmla="*/ 0 h 3146952"/>
              <a:gd name="connsiteX1-355" fmla="*/ 7868483 w 7868483"/>
              <a:gd name="connsiteY1-356" fmla="*/ 26828 h 3146952"/>
              <a:gd name="connsiteX2-357" fmla="*/ 7868483 w 7868483"/>
              <a:gd name="connsiteY2-358" fmla="*/ 2316782 h 3146952"/>
              <a:gd name="connsiteX3-359" fmla="*/ 7806383 w 7868483"/>
              <a:gd name="connsiteY3-360" fmla="*/ 2419619 h 3146952"/>
              <a:gd name="connsiteX4-361" fmla="*/ 5925663 w 7868483"/>
              <a:gd name="connsiteY4-362" fmla="*/ 3066714 h 3146952"/>
              <a:gd name="connsiteX5-363" fmla="*/ 3773917 w 7868483"/>
              <a:gd name="connsiteY5-364" fmla="*/ 1907021 h 3146952"/>
              <a:gd name="connsiteX6-365" fmla="*/ 755679 w 7868483"/>
              <a:gd name="connsiteY6-366" fmla="*/ 1607168 h 3146952"/>
              <a:gd name="connsiteX7-367" fmla="*/ 156060 w 7868483"/>
              <a:gd name="connsiteY7-368" fmla="*/ 0 h 3146952"/>
              <a:gd name="connsiteX0-369" fmla="*/ 154840 w 7867263"/>
              <a:gd name="connsiteY0-370" fmla="*/ 0 h 3146952"/>
              <a:gd name="connsiteX1-371" fmla="*/ 7867263 w 7867263"/>
              <a:gd name="connsiteY1-372" fmla="*/ 26828 h 3146952"/>
              <a:gd name="connsiteX2-373" fmla="*/ 7867263 w 7867263"/>
              <a:gd name="connsiteY2-374" fmla="*/ 2316782 h 3146952"/>
              <a:gd name="connsiteX3-375" fmla="*/ 7805163 w 7867263"/>
              <a:gd name="connsiteY3-376" fmla="*/ 2419619 h 3146952"/>
              <a:gd name="connsiteX4-377" fmla="*/ 5924443 w 7867263"/>
              <a:gd name="connsiteY4-378" fmla="*/ 3066714 h 3146952"/>
              <a:gd name="connsiteX5-379" fmla="*/ 3772697 w 7867263"/>
              <a:gd name="connsiteY5-380" fmla="*/ 1907021 h 3146952"/>
              <a:gd name="connsiteX6-381" fmla="*/ 754459 w 7867263"/>
              <a:gd name="connsiteY6-382" fmla="*/ 1607168 h 3146952"/>
              <a:gd name="connsiteX7-383" fmla="*/ 154840 w 7867263"/>
              <a:gd name="connsiteY7-384" fmla="*/ 0 h 3146952"/>
              <a:gd name="connsiteX0-385" fmla="*/ 157295 w 7869718"/>
              <a:gd name="connsiteY0-386" fmla="*/ 0 h 3146952"/>
              <a:gd name="connsiteX1-387" fmla="*/ 7869718 w 7869718"/>
              <a:gd name="connsiteY1-388" fmla="*/ 26828 h 3146952"/>
              <a:gd name="connsiteX2-389" fmla="*/ 7869718 w 7869718"/>
              <a:gd name="connsiteY2-390" fmla="*/ 2316782 h 3146952"/>
              <a:gd name="connsiteX3-391" fmla="*/ 7807618 w 7869718"/>
              <a:gd name="connsiteY3-392" fmla="*/ 2419619 h 3146952"/>
              <a:gd name="connsiteX4-393" fmla="*/ 5926898 w 7869718"/>
              <a:gd name="connsiteY4-394" fmla="*/ 3066714 h 3146952"/>
              <a:gd name="connsiteX5-395" fmla="*/ 3775152 w 7869718"/>
              <a:gd name="connsiteY5-396" fmla="*/ 1907021 h 3146952"/>
              <a:gd name="connsiteX6-397" fmla="*/ 756914 w 7869718"/>
              <a:gd name="connsiteY6-398" fmla="*/ 1607168 h 3146952"/>
              <a:gd name="connsiteX7-399" fmla="*/ 157295 w 7869718"/>
              <a:gd name="connsiteY7-400" fmla="*/ 0 h 31469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7869718" h="3146952">
                <a:moveTo>
                  <a:pt x="157295" y="0"/>
                </a:moveTo>
                <a:lnTo>
                  <a:pt x="7869718" y="26828"/>
                </a:lnTo>
                <a:lnTo>
                  <a:pt x="7869718" y="2316782"/>
                </a:lnTo>
                <a:lnTo>
                  <a:pt x="7807618" y="2419619"/>
                </a:lnTo>
                <a:cubicBezTo>
                  <a:pt x="7364839" y="3084109"/>
                  <a:pt x="6660634" y="3275008"/>
                  <a:pt x="5926898" y="3066714"/>
                </a:cubicBezTo>
                <a:cubicBezTo>
                  <a:pt x="5264145" y="2878571"/>
                  <a:pt x="4636816" y="2150279"/>
                  <a:pt x="3775152" y="1907021"/>
                </a:cubicBezTo>
                <a:cubicBezTo>
                  <a:pt x="2913488" y="1663763"/>
                  <a:pt x="1423190" y="1876360"/>
                  <a:pt x="756914" y="1607168"/>
                </a:cubicBezTo>
                <a:cubicBezTo>
                  <a:pt x="97784" y="1340863"/>
                  <a:pt x="-210375" y="737861"/>
                  <a:pt x="157295" y="0"/>
                </a:cubicBezTo>
                <a:close/>
              </a:path>
            </a:pathLst>
          </a:custGeom>
          <a:gradFill>
            <a:gsLst>
              <a:gs pos="0">
                <a:schemeClr val="accent1">
                  <a:alpha val="10000"/>
                </a:schemeClr>
              </a:gs>
              <a:gs pos="100000">
                <a:schemeClr val="accent1"/>
              </a:gs>
            </a:gsLst>
            <a:lin ang="180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4" name="标题 3"/>
          <p:cNvSpPr>
            <a:spLocks noGrp="1"/>
          </p:cNvSpPr>
          <p:nvPr>
            <p:ph type="title" idx="4294967295"/>
            <p:custDataLst>
              <p:tags r:id="rId2"/>
            </p:custDataLst>
          </p:nvPr>
        </p:nvSpPr>
        <p:spPr>
          <a:xfrm>
            <a:off x="967740" y="1549400"/>
            <a:ext cx="3962400" cy="1832610"/>
          </a:xfrm>
        </p:spPr>
        <p:txBody>
          <a:bodyPr/>
          <a:lstStyle/>
          <a:p>
            <a:pPr marL="0" indent="0" fontAlgn="auto">
              <a:lnSpc>
                <a:spcPct val="130000"/>
              </a:lnSpc>
            </a:pPr>
            <a:r>
              <a:rPr lang="zh-CN" altLang="en-US" sz="2800">
                <a:solidFill>
                  <a:schemeClr val="accent2">
                    <a:lumMod val="75000"/>
                  </a:schemeClr>
                </a:solidFill>
              </a:rPr>
              <a:t>（二）多重对应分析（多于两个分类变量）</a:t>
            </a:r>
            <a:endParaRPr lang="zh-CN" altLang="en-US" sz="2800">
              <a:solidFill>
                <a:schemeClr val="accent2">
                  <a:lumMod val="75000"/>
                </a:schemeClr>
              </a:solidFill>
            </a:endParaRPr>
          </a:p>
        </p:txBody>
      </p:sp>
      <p:pic>
        <p:nvPicPr>
          <p:cNvPr id="22" name="图片 21"/>
          <p:cNvPicPr>
            <a:picLocks noChangeAspect="1"/>
          </p:cNvPicPr>
          <p:nvPr>
            <p:custDataLst>
              <p:tags r:id="rId3"/>
            </p:custDataLst>
          </p:nvPr>
        </p:nvPicPr>
        <p:blipFill>
          <a:blip r:embed="rId4"/>
          <a:srcRect/>
          <a:stretch>
            <a:fillRect/>
          </a:stretch>
        </p:blipFill>
        <p:spPr>
          <a:xfrm>
            <a:off x="4439183" y="2"/>
            <a:ext cx="7752817" cy="2926430"/>
          </a:xfrm>
          <a:custGeom>
            <a:avLst/>
            <a:gdLst>
              <a:gd name="connsiteX0" fmla="*/ 76339 w 7752817"/>
              <a:gd name="connsiteY0" fmla="*/ 0 h 2926430"/>
              <a:gd name="connsiteX1" fmla="*/ 7752817 w 7752817"/>
              <a:gd name="connsiteY1" fmla="*/ 0 h 2926430"/>
              <a:gd name="connsiteX2" fmla="*/ 7752817 w 7752817"/>
              <a:gd name="connsiteY2" fmla="*/ 2115672 h 2926430"/>
              <a:gd name="connsiteX3" fmla="*/ 7734912 w 7752817"/>
              <a:gd name="connsiteY3" fmla="*/ 2146735 h 2926430"/>
              <a:gd name="connsiteX4" fmla="*/ 5236806 w 7752817"/>
              <a:gd name="connsiteY4" fmla="*/ 2684992 h 2926430"/>
              <a:gd name="connsiteX5" fmla="*/ 3514965 w 7752817"/>
              <a:gd name="connsiteY5" fmla="*/ 1736839 h 2926430"/>
              <a:gd name="connsiteX6" fmla="*/ 629082 w 7752817"/>
              <a:gd name="connsiteY6" fmla="*/ 1398602 h 2926430"/>
              <a:gd name="connsiteX7" fmla="*/ 51352 w 7752817"/>
              <a:gd name="connsiteY7" fmla="*/ 67897 h 2926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752817" h="2926430">
                <a:moveTo>
                  <a:pt x="76339" y="0"/>
                </a:moveTo>
                <a:lnTo>
                  <a:pt x="7752817" y="0"/>
                </a:lnTo>
                <a:lnTo>
                  <a:pt x="7752817" y="2115672"/>
                </a:lnTo>
                <a:lnTo>
                  <a:pt x="7734912" y="2146735"/>
                </a:lnTo>
                <a:cubicBezTo>
                  <a:pt x="7016393" y="3119866"/>
                  <a:pt x="5939788" y="3033328"/>
                  <a:pt x="5236806" y="2684992"/>
                </a:cubicBezTo>
                <a:cubicBezTo>
                  <a:pt x="4370191" y="2255574"/>
                  <a:pt x="4229239" y="1913161"/>
                  <a:pt x="3514965" y="1736839"/>
                </a:cubicBezTo>
                <a:cubicBezTo>
                  <a:pt x="2740741" y="1545718"/>
                  <a:pt x="1385125" y="1756654"/>
                  <a:pt x="629082" y="1398602"/>
                </a:cubicBezTo>
                <a:cubicBezTo>
                  <a:pt x="121874" y="1158397"/>
                  <a:pt x="-111588" y="587008"/>
                  <a:pt x="51352" y="67897"/>
                </a:cubicBezTo>
                <a:close/>
              </a:path>
            </a:pathLst>
          </a:custGeom>
          <a:ln w="6350">
            <a:solidFill>
              <a:schemeClr val="tx1">
                <a:lumMod val="40000"/>
                <a:lumOff val="60000"/>
                <a:alpha val="50000"/>
              </a:schemeClr>
            </a:solidFill>
          </a:ln>
        </p:spPr>
      </p:pic>
      <p:sp>
        <p:nvSpPr>
          <p:cNvPr id="6" name="边界"/>
          <p:cNvSpPr/>
          <p:nvPr>
            <p:custDataLst>
              <p:tags r:id="rId5"/>
            </p:custDataLst>
          </p:nvPr>
        </p:nvSpPr>
        <p:spPr>
          <a:xfrm>
            <a:off x="655955" y="3432748"/>
            <a:ext cx="10974070" cy="2134924"/>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sp>
        <p:nvSpPr>
          <p:cNvPr id="7" name="正文"/>
          <p:cNvSpPr txBox="1"/>
          <p:nvPr>
            <p:custDataLst>
              <p:tags r:id="rId6"/>
            </p:custDataLst>
          </p:nvPr>
        </p:nvSpPr>
        <p:spPr>
          <a:xfrm>
            <a:off x="655320" y="4418960"/>
            <a:ext cx="2324234" cy="1043365"/>
          </a:xfrm>
          <a:prstGeom prst="rect">
            <a:avLst/>
          </a:prstGeom>
          <a:noFill/>
        </p:spPr>
        <p:txBody>
          <a:bodyPr wrap="square" lIns="0" tIns="0" rIns="0" bIns="107950" rtlCol="0" anchor="t" anchorCtr="0">
            <a:noAutofit/>
          </a:bodyPr>
          <a:lstStyle/>
          <a:p>
            <a:pPr indent="0" algn="just" fontAlgn="auto">
              <a:lnSpc>
                <a:spcPct val="140000"/>
              </a:lnSpc>
            </a:pPr>
            <a:r>
              <a:rPr lang="zh-CN" altLang="en-US" sz="1600" kern="0" dirty="0">
                <a:ln>
                  <a:noFill/>
                  <a:prstDash val="sysDot"/>
                </a:ln>
                <a:solidFill>
                  <a:schemeClr val="tx1">
                    <a:lumMod val="85000"/>
                    <a:lumOff val="15000"/>
                  </a:schemeClr>
                </a:solidFill>
                <a:latin typeface="+mn-ea"/>
                <a:sym typeface="+mn-ea"/>
              </a:rPr>
              <a:t>多重对应分析用于分析一组属性变量之间的相关性，适用于多于两个分类变量的情况。</a:t>
            </a:r>
            <a:endParaRPr lang="zh-CN" altLang="en-US" sz="1600" kern="0" dirty="0">
              <a:ln>
                <a:noFill/>
                <a:prstDash val="sysDot"/>
              </a:ln>
              <a:solidFill>
                <a:schemeClr val="tx1">
                  <a:lumMod val="85000"/>
                  <a:lumOff val="15000"/>
                </a:schemeClr>
              </a:solidFill>
              <a:latin typeface="+mn-ea"/>
              <a:sym typeface="+mn-ea"/>
            </a:endParaRPr>
          </a:p>
        </p:txBody>
      </p:sp>
      <p:sp>
        <p:nvSpPr>
          <p:cNvPr id="10" name="标题"/>
          <p:cNvSpPr txBox="1"/>
          <p:nvPr>
            <p:custDataLst>
              <p:tags r:id="rId7"/>
            </p:custDataLst>
          </p:nvPr>
        </p:nvSpPr>
        <p:spPr>
          <a:xfrm>
            <a:off x="655320" y="4009997"/>
            <a:ext cx="2324234" cy="368956"/>
          </a:xfrm>
          <a:prstGeom prst="rect">
            <a:avLst/>
          </a:prstGeom>
          <a:noFill/>
        </p:spPr>
        <p:txBody>
          <a:bodyPr wrap="square" lIns="0" tIns="0" rIns="0" bIns="0" rtlCol="0" anchor="b" anchorCtr="0">
            <a:noAutofit/>
          </a:bodyPr>
          <a:lstStyle/>
          <a:p>
            <a:pPr algn="l"/>
            <a:r>
              <a:rPr lang="zh-CN" altLang="en-US" sz="2000" b="1" dirty="0">
                <a:solidFill>
                  <a:schemeClr val="tx1"/>
                </a:solidFill>
                <a:uFillTx/>
                <a:latin typeface="+mn-ea"/>
                <a:sym typeface="+mn-ea"/>
              </a:rPr>
              <a:t>多重对应分析定义</a:t>
            </a:r>
            <a:endParaRPr lang="zh-CN" altLang="en-US" sz="2000" b="1" dirty="0">
              <a:solidFill>
                <a:schemeClr val="tx1"/>
              </a:solidFill>
              <a:uFillTx/>
              <a:latin typeface="+mn-ea"/>
              <a:sym typeface="+mn-ea"/>
            </a:endParaRPr>
          </a:p>
        </p:txBody>
      </p:sp>
      <p:sp>
        <p:nvSpPr>
          <p:cNvPr id="11" name="正文"/>
          <p:cNvSpPr txBox="1"/>
          <p:nvPr>
            <p:custDataLst>
              <p:tags r:id="rId8"/>
            </p:custDataLst>
          </p:nvPr>
        </p:nvSpPr>
        <p:spPr>
          <a:xfrm>
            <a:off x="3568869" y="4418960"/>
            <a:ext cx="2324234" cy="1043365"/>
          </a:xfrm>
          <a:prstGeom prst="rect">
            <a:avLst/>
          </a:prstGeom>
          <a:noFill/>
        </p:spPr>
        <p:txBody>
          <a:bodyPr wrap="square" lIns="0" tIns="0" rIns="0" bIns="107950" rtlCol="0" anchor="t" anchorCtr="0">
            <a:noAutofit/>
          </a:bodyPr>
          <a:lstStyle/>
          <a:p>
            <a:pPr indent="0" algn="just" fontAlgn="auto">
              <a:lnSpc>
                <a:spcPct val="140000"/>
              </a:lnSpc>
            </a:pPr>
            <a:r>
              <a:rPr lang="zh-CN" altLang="en-US" sz="1600" kern="0" dirty="0">
                <a:ln>
                  <a:noFill/>
                  <a:prstDash val="sysDot"/>
                </a:ln>
                <a:solidFill>
                  <a:schemeClr val="tx1">
                    <a:lumMod val="85000"/>
                    <a:lumOff val="15000"/>
                  </a:schemeClr>
                </a:solidFill>
                <a:latin typeface="+mn-ea"/>
                <a:sym typeface="+mn-ea"/>
              </a:rPr>
              <a:t>类似于简单对应分析，将联列表的行与列中各元素的比例结构在较低维空间中表示。</a:t>
            </a:r>
            <a:endParaRPr lang="zh-CN" altLang="en-US" sz="1600" kern="0" dirty="0">
              <a:ln>
                <a:noFill/>
                <a:prstDash val="sysDot"/>
              </a:ln>
              <a:solidFill>
                <a:schemeClr val="tx1">
                  <a:lumMod val="85000"/>
                  <a:lumOff val="15000"/>
                </a:schemeClr>
              </a:solidFill>
              <a:latin typeface="+mn-ea"/>
              <a:sym typeface="+mn-ea"/>
            </a:endParaRPr>
          </a:p>
        </p:txBody>
      </p:sp>
      <p:sp>
        <p:nvSpPr>
          <p:cNvPr id="12" name="标题"/>
          <p:cNvSpPr txBox="1"/>
          <p:nvPr>
            <p:custDataLst>
              <p:tags r:id="rId9"/>
            </p:custDataLst>
          </p:nvPr>
        </p:nvSpPr>
        <p:spPr>
          <a:xfrm>
            <a:off x="3568869" y="4009997"/>
            <a:ext cx="2324234" cy="368956"/>
          </a:xfrm>
          <a:prstGeom prst="rect">
            <a:avLst/>
          </a:prstGeom>
          <a:noFill/>
        </p:spPr>
        <p:txBody>
          <a:bodyPr wrap="square" lIns="0" tIns="0" rIns="0" bIns="0" rtlCol="0" anchor="b" anchorCtr="0">
            <a:noAutofit/>
          </a:bodyPr>
          <a:lstStyle/>
          <a:p>
            <a:pPr algn="l"/>
            <a:r>
              <a:rPr lang="zh-CN" altLang="en-US" sz="2000" b="1" dirty="0">
                <a:solidFill>
                  <a:schemeClr val="tx1"/>
                </a:solidFill>
                <a:uFillTx/>
                <a:latin typeface="+mn-ea"/>
                <a:sym typeface="+mn-ea"/>
              </a:rPr>
              <a:t>分析原理</a:t>
            </a:r>
            <a:endParaRPr lang="zh-CN" altLang="en-US" sz="2000" b="1" dirty="0">
              <a:solidFill>
                <a:schemeClr val="tx1"/>
              </a:solidFill>
              <a:uFillTx/>
              <a:latin typeface="+mn-ea"/>
              <a:sym typeface="+mn-ea"/>
            </a:endParaRPr>
          </a:p>
        </p:txBody>
      </p:sp>
      <p:sp>
        <p:nvSpPr>
          <p:cNvPr id="14" name="正文"/>
          <p:cNvSpPr txBox="1"/>
          <p:nvPr>
            <p:custDataLst>
              <p:tags r:id="rId10"/>
            </p:custDataLst>
          </p:nvPr>
        </p:nvSpPr>
        <p:spPr>
          <a:xfrm>
            <a:off x="6482417" y="4418960"/>
            <a:ext cx="2324234" cy="1043365"/>
          </a:xfrm>
          <a:prstGeom prst="rect">
            <a:avLst/>
          </a:prstGeom>
          <a:noFill/>
        </p:spPr>
        <p:txBody>
          <a:bodyPr wrap="square" lIns="0" tIns="0" rIns="0" bIns="107950" rtlCol="0" anchor="t" anchorCtr="0">
            <a:noAutofit/>
          </a:bodyPr>
          <a:lstStyle/>
          <a:p>
            <a:pPr indent="0" algn="just" fontAlgn="auto">
              <a:lnSpc>
                <a:spcPct val="140000"/>
              </a:lnSpc>
            </a:pPr>
            <a:r>
              <a:rPr lang="zh-CN" altLang="en-US" sz="1600" kern="0" dirty="0">
                <a:ln>
                  <a:noFill/>
                  <a:prstDash val="sysDot"/>
                </a:ln>
                <a:solidFill>
                  <a:schemeClr val="tx1">
                    <a:lumMod val="85000"/>
                    <a:lumOff val="15000"/>
                  </a:schemeClr>
                </a:solidFill>
                <a:latin typeface="+mn-ea"/>
                <a:sym typeface="+mn-ea"/>
              </a:rPr>
              <a:t>在多维空间中，通过点的分布表示属性变量之间的相关性。</a:t>
            </a:r>
            <a:endParaRPr lang="zh-CN" altLang="en-US" sz="1600" kern="0" dirty="0">
              <a:ln>
                <a:noFill/>
                <a:prstDash val="sysDot"/>
              </a:ln>
              <a:solidFill>
                <a:schemeClr val="tx1">
                  <a:lumMod val="85000"/>
                  <a:lumOff val="15000"/>
                </a:schemeClr>
              </a:solidFill>
              <a:latin typeface="+mn-ea"/>
              <a:sym typeface="+mn-ea"/>
            </a:endParaRPr>
          </a:p>
        </p:txBody>
      </p:sp>
      <p:sp>
        <p:nvSpPr>
          <p:cNvPr id="16" name="标题"/>
          <p:cNvSpPr txBox="1"/>
          <p:nvPr>
            <p:custDataLst>
              <p:tags r:id="rId11"/>
            </p:custDataLst>
          </p:nvPr>
        </p:nvSpPr>
        <p:spPr>
          <a:xfrm>
            <a:off x="6482417" y="4009997"/>
            <a:ext cx="2324234" cy="368956"/>
          </a:xfrm>
          <a:prstGeom prst="rect">
            <a:avLst/>
          </a:prstGeom>
          <a:noFill/>
        </p:spPr>
        <p:txBody>
          <a:bodyPr wrap="square" lIns="0" tIns="0" rIns="0" bIns="0" rtlCol="0" anchor="b" anchorCtr="0">
            <a:noAutofit/>
          </a:bodyPr>
          <a:lstStyle/>
          <a:p>
            <a:pPr algn="l"/>
            <a:r>
              <a:rPr lang="zh-CN" altLang="en-US" sz="2000" b="1" dirty="0">
                <a:solidFill>
                  <a:schemeClr val="tx1"/>
                </a:solidFill>
                <a:uFillTx/>
                <a:latin typeface="+mn-ea"/>
                <a:sym typeface="+mn-ea"/>
              </a:rPr>
              <a:t>多维空间表示</a:t>
            </a:r>
            <a:endParaRPr lang="zh-CN" altLang="en-US" sz="2000" b="1" dirty="0">
              <a:solidFill>
                <a:schemeClr val="tx1"/>
              </a:solidFill>
              <a:uFillTx/>
              <a:latin typeface="+mn-ea"/>
              <a:sym typeface="+mn-ea"/>
            </a:endParaRPr>
          </a:p>
        </p:txBody>
      </p:sp>
      <p:sp>
        <p:nvSpPr>
          <p:cNvPr id="17" name="正文"/>
          <p:cNvSpPr txBox="1"/>
          <p:nvPr>
            <p:custDataLst>
              <p:tags r:id="rId12"/>
            </p:custDataLst>
          </p:nvPr>
        </p:nvSpPr>
        <p:spPr>
          <a:xfrm>
            <a:off x="9305156" y="4418960"/>
            <a:ext cx="2324234" cy="1043365"/>
          </a:xfrm>
          <a:prstGeom prst="rect">
            <a:avLst/>
          </a:prstGeom>
          <a:noFill/>
        </p:spPr>
        <p:txBody>
          <a:bodyPr wrap="square" lIns="0" tIns="0" rIns="0" bIns="107950" rtlCol="0" anchor="t" anchorCtr="0">
            <a:noAutofit/>
          </a:bodyPr>
          <a:lstStyle/>
          <a:p>
            <a:pPr indent="0" algn="just" fontAlgn="auto">
              <a:lnSpc>
                <a:spcPct val="140000"/>
              </a:lnSpc>
            </a:pPr>
            <a:r>
              <a:rPr lang="zh-CN" altLang="en-US" sz="1600" kern="0" dirty="0">
                <a:ln>
                  <a:noFill/>
                  <a:prstDash val="sysDot"/>
                </a:ln>
                <a:solidFill>
                  <a:schemeClr val="tx1">
                    <a:lumMod val="85000"/>
                    <a:lumOff val="15000"/>
                  </a:schemeClr>
                </a:solidFill>
                <a:latin typeface="+mn-ea"/>
                <a:sym typeface="+mn-ea"/>
              </a:rPr>
              <a:t>揭示一组属性变量之间的复杂关系，提供多变量间的相关性信息。</a:t>
            </a:r>
            <a:endParaRPr lang="zh-CN" altLang="en-US" sz="1600" kern="0" dirty="0">
              <a:ln>
                <a:noFill/>
                <a:prstDash val="sysDot"/>
              </a:ln>
              <a:solidFill>
                <a:schemeClr val="tx1">
                  <a:lumMod val="85000"/>
                  <a:lumOff val="15000"/>
                </a:schemeClr>
              </a:solidFill>
              <a:latin typeface="+mn-ea"/>
              <a:sym typeface="+mn-ea"/>
            </a:endParaRPr>
          </a:p>
        </p:txBody>
      </p:sp>
      <p:sp>
        <p:nvSpPr>
          <p:cNvPr id="18" name="标题"/>
          <p:cNvSpPr txBox="1"/>
          <p:nvPr>
            <p:custDataLst>
              <p:tags r:id="rId13"/>
            </p:custDataLst>
          </p:nvPr>
        </p:nvSpPr>
        <p:spPr>
          <a:xfrm>
            <a:off x="9305156" y="4009997"/>
            <a:ext cx="2324234" cy="368956"/>
          </a:xfrm>
          <a:prstGeom prst="rect">
            <a:avLst/>
          </a:prstGeom>
          <a:noFill/>
        </p:spPr>
        <p:txBody>
          <a:bodyPr wrap="square" lIns="0" tIns="0" rIns="0" bIns="0" rtlCol="0" anchor="b" anchorCtr="0">
            <a:noAutofit/>
          </a:bodyPr>
          <a:lstStyle/>
          <a:p>
            <a:pPr algn="l"/>
            <a:r>
              <a:rPr lang="zh-CN" altLang="en-US" sz="2000" b="1" dirty="0">
                <a:solidFill>
                  <a:schemeClr val="tx1"/>
                </a:solidFill>
                <a:uFillTx/>
                <a:latin typeface="+mn-ea"/>
                <a:sym typeface="+mn-ea"/>
              </a:rPr>
              <a:t>属性变量相关性分析</a:t>
            </a:r>
            <a:endParaRPr lang="zh-CN" altLang="en-US" sz="2000" b="1" dirty="0">
              <a:solidFill>
                <a:schemeClr val="tx1"/>
              </a:solidFill>
              <a:uFillTx/>
              <a:latin typeface="+mn-ea"/>
              <a:sym typeface="+mn-ea"/>
            </a:endParaRPr>
          </a:p>
        </p:txBody>
      </p:sp>
      <p:sp>
        <p:nvSpPr>
          <p:cNvPr id="19" name="圆角矩形 13"/>
          <p:cNvSpPr>
            <a:spLocks noChangeAspect="1"/>
          </p:cNvSpPr>
          <p:nvPr>
            <p:custDataLst>
              <p:tags r:id="rId14"/>
            </p:custDataLst>
          </p:nvPr>
        </p:nvSpPr>
        <p:spPr>
          <a:xfrm>
            <a:off x="655320" y="3432748"/>
            <a:ext cx="468657" cy="468657"/>
          </a:xfrm>
          <a:prstGeom prst="roundRect">
            <a:avLst>
              <a:gd name="adj" fmla="val 10363"/>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zh-CN" altLang="en-US">
              <a:solidFill>
                <a:srgbClr val="FFFFFF"/>
              </a:solidFill>
              <a:cs typeface="微软雅黑" panose="020B0503020204020204" charset="-122"/>
              <a:sym typeface="+mn-ea"/>
            </a:endParaRPr>
          </a:p>
        </p:txBody>
      </p:sp>
      <p:pic>
        <p:nvPicPr>
          <p:cNvPr id="20" name="图片 14" descr="32313538333935363b32313538333934333bb6d4bbb0"/>
          <p:cNvPicPr>
            <a:picLocks noChangeAspect="1"/>
          </p:cNvPicPr>
          <p:nvPr>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a:off x="764546" y="3541975"/>
            <a:ext cx="249569" cy="249569"/>
          </a:xfrm>
          <a:prstGeom prst="rect">
            <a:avLst/>
          </a:prstGeom>
        </p:spPr>
      </p:pic>
      <p:sp>
        <p:nvSpPr>
          <p:cNvPr id="21" name="圆角矩形 15"/>
          <p:cNvSpPr>
            <a:spLocks noChangeAspect="1"/>
          </p:cNvSpPr>
          <p:nvPr>
            <p:custDataLst>
              <p:tags r:id="rId18"/>
            </p:custDataLst>
          </p:nvPr>
        </p:nvSpPr>
        <p:spPr>
          <a:xfrm>
            <a:off x="3569504" y="3432748"/>
            <a:ext cx="468657" cy="468657"/>
          </a:xfrm>
          <a:prstGeom prst="roundRect">
            <a:avLst>
              <a:gd name="adj" fmla="val 10363"/>
            </a:avLst>
          </a:prstGeom>
          <a:solidFill>
            <a:schemeClr val="accent2"/>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zh-CN" altLang="en-US">
              <a:solidFill>
                <a:srgbClr val="FFFFFF"/>
              </a:solidFill>
              <a:cs typeface="微软雅黑" panose="020B0503020204020204" charset="-122"/>
              <a:sym typeface="+mn-ea"/>
            </a:endParaRPr>
          </a:p>
        </p:txBody>
      </p:sp>
      <p:pic>
        <p:nvPicPr>
          <p:cNvPr id="23" name="图片 16" descr="32313538333935363b32313538333934373bcec4bcfebcd0"/>
          <p:cNvPicPr>
            <a:picLocks noChangeAspect="1"/>
          </p:cNvPicPr>
          <p:nvPr>
            <p:custDataLst>
              <p:tags r:id="rId19"/>
            </p:custDataLst>
          </p:nvPr>
        </p:nvPicPr>
        <p:blipFill>
          <a:blip r:embed="rId20">
            <a:extLst>
              <a:ext uri="{96DAC541-7B7A-43D3-8B79-37D633B846F1}">
                <asvg:svgBlip xmlns:asvg="http://schemas.microsoft.com/office/drawing/2016/SVG/main" r:embed="rId21"/>
              </a:ext>
            </a:extLst>
          </a:blip>
          <a:stretch>
            <a:fillRect/>
          </a:stretch>
        </p:blipFill>
        <p:spPr>
          <a:xfrm>
            <a:off x="3678730" y="3541975"/>
            <a:ext cx="251475" cy="251475"/>
          </a:xfrm>
          <a:prstGeom prst="rect">
            <a:avLst/>
          </a:prstGeom>
        </p:spPr>
      </p:pic>
      <p:sp>
        <p:nvSpPr>
          <p:cNvPr id="26" name="圆角矩形 17"/>
          <p:cNvSpPr>
            <a:spLocks noChangeAspect="1"/>
          </p:cNvSpPr>
          <p:nvPr>
            <p:custDataLst>
              <p:tags r:id="rId22"/>
            </p:custDataLst>
          </p:nvPr>
        </p:nvSpPr>
        <p:spPr>
          <a:xfrm>
            <a:off x="9307061" y="3432748"/>
            <a:ext cx="468657" cy="468657"/>
          </a:xfrm>
          <a:prstGeom prst="roundRect">
            <a:avLst>
              <a:gd name="adj" fmla="val 10363"/>
            </a:avLst>
          </a:prstGeom>
          <a:solidFill>
            <a:schemeClr val="accent4"/>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zh-CN" altLang="en-US">
              <a:solidFill>
                <a:srgbClr val="FFFFFF"/>
              </a:solidFill>
              <a:cs typeface="微软雅黑" panose="020B0503020204020204" charset="-122"/>
              <a:sym typeface="+mn-ea"/>
            </a:endParaRPr>
          </a:p>
        </p:txBody>
      </p:sp>
      <p:pic>
        <p:nvPicPr>
          <p:cNvPr id="29" name="图片 20" descr="32313538333935363b32313538333934313bb8f6c8cbd0c5cfa2"/>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9416287" y="3541975"/>
            <a:ext cx="251475" cy="251475"/>
          </a:xfrm>
          <a:prstGeom prst="rect">
            <a:avLst/>
          </a:prstGeom>
        </p:spPr>
      </p:pic>
      <p:sp>
        <p:nvSpPr>
          <p:cNvPr id="30" name="圆角矩形 21"/>
          <p:cNvSpPr>
            <a:spLocks noChangeAspect="1"/>
          </p:cNvSpPr>
          <p:nvPr>
            <p:custDataLst>
              <p:tags r:id="rId26"/>
            </p:custDataLst>
          </p:nvPr>
        </p:nvSpPr>
        <p:spPr>
          <a:xfrm>
            <a:off x="6484957" y="3432748"/>
            <a:ext cx="468657" cy="468657"/>
          </a:xfrm>
          <a:prstGeom prst="roundRect">
            <a:avLst>
              <a:gd name="adj" fmla="val 10363"/>
            </a:avLst>
          </a:prstGeom>
          <a:solidFill>
            <a:schemeClr val="accent3"/>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zh-CN" altLang="en-US">
              <a:solidFill>
                <a:srgbClr val="FFFFFF"/>
              </a:solidFill>
              <a:cs typeface="微软雅黑" panose="020B0503020204020204" charset="-122"/>
              <a:sym typeface="+mn-ea"/>
            </a:endParaRPr>
          </a:p>
        </p:txBody>
      </p:sp>
      <p:pic>
        <p:nvPicPr>
          <p:cNvPr id="31" name="图片 23" descr="32313538333935363b32313538333935323bd3cabcfe"/>
          <p:cNvPicPr>
            <a:picLocks noChangeAspect="1"/>
          </p:cNvPicPr>
          <p:nvPr>
            <p:custDataLst>
              <p:tags r:id="rId27"/>
            </p:custDataLst>
          </p:nvPr>
        </p:nvPicPr>
        <p:blipFill>
          <a:blip r:embed="rId28">
            <a:extLst>
              <a:ext uri="{96DAC541-7B7A-43D3-8B79-37D633B846F1}">
                <asvg:svgBlip xmlns:asvg="http://schemas.microsoft.com/office/drawing/2016/SVG/main" r:embed="rId29"/>
              </a:ext>
            </a:extLst>
          </a:blip>
          <a:stretch>
            <a:fillRect/>
          </a:stretch>
        </p:blipFill>
        <p:spPr>
          <a:xfrm>
            <a:off x="6594184" y="3541975"/>
            <a:ext cx="251475" cy="251475"/>
          </a:xfrm>
          <a:prstGeom prst="rect">
            <a:avLst/>
          </a:prstGeom>
        </p:spPr>
      </p:pic>
    </p:spTree>
    <p:custDataLst>
      <p:tags r:id="rId30"/>
    </p:custData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1875790" y="733425"/>
            <a:ext cx="8956040" cy="72009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800">
                <a:solidFill>
                  <a:schemeClr val="accent2">
                    <a:lumMod val="75000"/>
                  </a:schemeClr>
                </a:solidFill>
              </a:rPr>
              <a:t>（三）数值变量对应分析或均值对应分析（前两种均为分类变量的对应分析，较为常用）</a:t>
            </a:r>
            <a:endParaRPr lang="zh-CN" altLang="en-US" sz="2800">
              <a:solidFill>
                <a:schemeClr val="accent2">
                  <a:lumMod val="75000"/>
                </a:schemeClr>
              </a:solidFill>
            </a:endParaRPr>
          </a:p>
        </p:txBody>
      </p:sp>
      <p:sp>
        <p:nvSpPr>
          <p:cNvPr id="2" name="矩形 2"/>
          <p:cNvSpPr/>
          <p:nvPr>
            <p:custDataLst>
              <p:tags r:id="rId2"/>
            </p:custDataLst>
          </p:nvPr>
        </p:nvSpPr>
        <p:spPr>
          <a:xfrm>
            <a:off x="696000" y="2324989"/>
            <a:ext cx="3287233"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用于分析数值变量之间的关系，单元格内的数据是数值而非频数。</a:t>
            </a:r>
            <a:endParaRPr lang="zh-CN" altLang="en-US" sz="1600" dirty="0">
              <a:ln>
                <a:noFill/>
                <a:prstDash val="sysDot"/>
              </a:ln>
              <a:solidFill>
                <a:schemeClr val="tx1">
                  <a:lumMod val="85000"/>
                  <a:lumOff val="15000"/>
                </a:schemeClr>
              </a:solidFill>
              <a:latin typeface="+mn-ea"/>
              <a:cs typeface="+mn-ea"/>
            </a:endParaRPr>
          </a:p>
        </p:txBody>
      </p:sp>
      <p:sp>
        <p:nvSpPr>
          <p:cNvPr id="7" name="矩形 3"/>
          <p:cNvSpPr/>
          <p:nvPr>
            <p:custDataLst>
              <p:tags r:id="rId3"/>
            </p:custDataLst>
          </p:nvPr>
        </p:nvSpPr>
        <p:spPr>
          <a:xfrm>
            <a:off x="696000" y="1668365"/>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200" b="1">
                <a:solidFill>
                  <a:schemeClr val="accent1"/>
                </a:solidFill>
                <a:latin typeface="+mn-ea"/>
                <a:cs typeface="+mn-ea"/>
              </a:rPr>
              <a:t>数值变量对应分析特点</a:t>
            </a:r>
            <a:endParaRPr lang="zh-CN" altLang="en-US" sz="2200" b="1">
              <a:solidFill>
                <a:schemeClr val="accent1"/>
              </a:solidFill>
              <a:latin typeface="+mn-ea"/>
              <a:cs typeface="+mn-ea"/>
            </a:endParaRPr>
          </a:p>
        </p:txBody>
      </p:sp>
      <p:sp>
        <p:nvSpPr>
          <p:cNvPr id="8" name="矩形 4"/>
          <p:cNvSpPr/>
          <p:nvPr>
            <p:custDataLst>
              <p:tags r:id="rId4"/>
            </p:custDataLst>
          </p:nvPr>
        </p:nvSpPr>
        <p:spPr>
          <a:xfrm>
            <a:off x="696000" y="4625712"/>
            <a:ext cx="3287233"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在数值变量对应分析中，使用欧氏距离衡量数值变量间的相关强度。</a:t>
            </a:r>
            <a:endParaRPr lang="zh-CN" altLang="en-US" sz="1600">
              <a:ln>
                <a:noFill/>
                <a:prstDash val="sysDot"/>
              </a:ln>
              <a:solidFill>
                <a:schemeClr val="tx1">
                  <a:lumMod val="85000"/>
                  <a:lumOff val="15000"/>
                </a:schemeClr>
              </a:solidFill>
              <a:latin typeface="+mn-ea"/>
              <a:cs typeface="+mn-ea"/>
            </a:endParaRPr>
          </a:p>
        </p:txBody>
      </p:sp>
      <p:sp>
        <p:nvSpPr>
          <p:cNvPr id="9" name="矩形 5"/>
          <p:cNvSpPr/>
          <p:nvPr>
            <p:custDataLst>
              <p:tags r:id="rId5"/>
            </p:custDataLst>
          </p:nvPr>
        </p:nvSpPr>
        <p:spPr>
          <a:xfrm>
            <a:off x="696000" y="3960198"/>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200" b="1">
                <a:solidFill>
                  <a:schemeClr val="accent3"/>
                </a:solidFill>
                <a:latin typeface="+mn-ea"/>
                <a:cs typeface="+mn-ea"/>
              </a:rPr>
              <a:t>欧氏距离应用</a:t>
            </a:r>
            <a:endParaRPr lang="zh-CN" altLang="en-US" sz="2200" b="1">
              <a:solidFill>
                <a:schemeClr val="accent3"/>
              </a:solidFill>
              <a:latin typeface="+mn-ea"/>
              <a:cs typeface="+mn-ea"/>
            </a:endParaRPr>
          </a:p>
        </p:txBody>
      </p:sp>
      <p:sp>
        <p:nvSpPr>
          <p:cNvPr id="10" name="矩形 14"/>
          <p:cNvSpPr/>
          <p:nvPr>
            <p:custDataLst>
              <p:tags r:id="rId6"/>
            </p:custDataLst>
          </p:nvPr>
        </p:nvSpPr>
        <p:spPr>
          <a:xfrm>
            <a:off x="8209072" y="2336420"/>
            <a:ext cx="3287234"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使用距离而非标准化残差来表示数值变量间的相关强度。</a:t>
            </a:r>
            <a:endParaRPr lang="zh-CN" altLang="en-US" sz="1600">
              <a:ln>
                <a:noFill/>
                <a:prstDash val="sysDot"/>
              </a:ln>
              <a:solidFill>
                <a:schemeClr val="tx1">
                  <a:lumMod val="85000"/>
                  <a:lumOff val="15000"/>
                </a:schemeClr>
              </a:solidFill>
              <a:latin typeface="+mn-ea"/>
              <a:cs typeface="+mn-ea"/>
            </a:endParaRPr>
          </a:p>
        </p:txBody>
      </p:sp>
      <p:sp>
        <p:nvSpPr>
          <p:cNvPr id="11" name="矩形 15"/>
          <p:cNvSpPr/>
          <p:nvPr>
            <p:custDataLst>
              <p:tags r:id="rId7"/>
            </p:custDataLst>
          </p:nvPr>
        </p:nvSpPr>
        <p:spPr>
          <a:xfrm>
            <a:off x="8209072" y="1668365"/>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200" b="1">
                <a:solidFill>
                  <a:schemeClr val="accent2"/>
                </a:solidFill>
                <a:latin typeface="+mn-ea"/>
                <a:cs typeface="+mn-ea"/>
              </a:rPr>
              <a:t>相关强度表示方法</a:t>
            </a:r>
            <a:endParaRPr lang="zh-CN" altLang="en-US" sz="2200" b="1">
              <a:solidFill>
                <a:schemeClr val="accent2"/>
              </a:solidFill>
              <a:latin typeface="+mn-ea"/>
              <a:cs typeface="+mn-ea"/>
            </a:endParaRPr>
          </a:p>
        </p:txBody>
      </p:sp>
      <p:sp>
        <p:nvSpPr>
          <p:cNvPr id="12" name="矩形 19"/>
          <p:cNvSpPr/>
          <p:nvPr>
            <p:custDataLst>
              <p:tags r:id="rId8"/>
            </p:custDataLst>
          </p:nvPr>
        </p:nvSpPr>
        <p:spPr>
          <a:xfrm>
            <a:off x="8209072" y="4625712"/>
            <a:ext cx="3287234"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数值变量分析使用距离，分类变量分析使用标准化残差，数据类型和表示方法不同。</a:t>
            </a:r>
            <a:endParaRPr lang="zh-CN" altLang="en-US" sz="1600">
              <a:ln>
                <a:noFill/>
                <a:prstDash val="sysDot"/>
              </a:ln>
              <a:solidFill>
                <a:schemeClr val="tx1">
                  <a:lumMod val="85000"/>
                  <a:lumOff val="15000"/>
                </a:schemeClr>
              </a:solidFill>
              <a:latin typeface="+mn-ea"/>
              <a:cs typeface="+mn-ea"/>
            </a:endParaRPr>
          </a:p>
        </p:txBody>
      </p:sp>
      <p:sp>
        <p:nvSpPr>
          <p:cNvPr id="18" name="矩形 21"/>
          <p:cNvSpPr/>
          <p:nvPr>
            <p:custDataLst>
              <p:tags r:id="rId9"/>
            </p:custDataLst>
          </p:nvPr>
        </p:nvSpPr>
        <p:spPr>
          <a:xfrm>
            <a:off x="8209072" y="3961468"/>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200" b="1">
                <a:solidFill>
                  <a:schemeClr val="accent4"/>
                </a:solidFill>
                <a:latin typeface="+mn-ea"/>
                <a:cs typeface="+mn-ea"/>
              </a:rPr>
              <a:t>与分类变量对应分析对比</a:t>
            </a:r>
            <a:endParaRPr lang="zh-CN" altLang="en-US" sz="2200" b="1">
              <a:solidFill>
                <a:schemeClr val="accent4"/>
              </a:solidFill>
              <a:latin typeface="+mn-ea"/>
              <a:cs typeface="+mn-ea"/>
            </a:endParaRPr>
          </a:p>
        </p:txBody>
      </p:sp>
      <p:pic>
        <p:nvPicPr>
          <p:cNvPr id="19" name="图片 22" descr="/data/temp/b1c6bb78-d458-425e-ba1e-28097130eb59/d019cf12-9d55-11f0-96f5-822f24029bf4.jpg@base@tag=imgScale&amp;m=1&amp;w=450&amp;h=450&amp;q=95d019cf12-9d55-11f0-96f5-822f24029bf4"/>
          <p:cNvPicPr>
            <a:picLocks noChangeAspect="1"/>
          </p:cNvPicPr>
          <p:nvPr>
            <p:custDataLst>
              <p:tags r:id="rId10"/>
            </p:custDataLst>
          </p:nvPr>
        </p:nvPicPr>
        <p:blipFill rotWithShape="1">
          <a:blip r:embed="rId11"/>
          <a:srcRect l="11340" r="11340"/>
          <a:stretch>
            <a:fillRect/>
          </a:stretch>
        </p:blipFill>
        <p:spPr>
          <a:xfrm>
            <a:off x="4318226" y="176933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5" name="图片 12" descr="/data/temp/b1c6bb78-d458-425e-ba1e-28097130eb59/d019d00f-9d55-11f0-96f5-822f24029bf4.jpg@base@tag=imgScale&amp;m=1&amp;w=450&amp;h=450&amp;q=95d019d00f-9d55-11f0-96f5-822f24029bf4"/>
          <p:cNvPicPr>
            <a:picLocks noChangeAspect="1"/>
          </p:cNvPicPr>
          <p:nvPr>
            <p:custDataLst>
              <p:tags r:id="rId12"/>
            </p:custDataLst>
          </p:nvPr>
        </p:nvPicPr>
        <p:blipFill rotWithShape="1">
          <a:blip r:embed="rId13"/>
          <a:srcRect l="13295" r="13295"/>
          <a:stretch>
            <a:fillRect/>
          </a:stretch>
        </p:blipFill>
        <p:spPr>
          <a:xfrm>
            <a:off x="6278572" y="176933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6" name="图片 20" descr="/data/temp/b1c6bb78-d458-425e-ba1e-28097130eb59/d019cf5d-9d55-11f0-96f5-822f24029bf4.jpg@base@tag=imgScale&amp;m=1&amp;w=450&amp;h=450&amp;q=95d019cf5d-9d55-11f0-96f5-822f24029bf4"/>
          <p:cNvPicPr>
            <a:picLocks noChangeAspect="1"/>
          </p:cNvPicPr>
          <p:nvPr>
            <p:custDataLst>
              <p:tags r:id="rId14"/>
            </p:custDataLst>
          </p:nvPr>
        </p:nvPicPr>
        <p:blipFill>
          <a:blip r:embed="rId15"/>
          <a:srcRect l="10035" r="10036"/>
          <a:stretch>
            <a:fillRect/>
          </a:stretch>
        </p:blipFill>
        <p:spPr>
          <a:xfrm>
            <a:off x="4323307" y="3928446"/>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7" name="图片 13" descr="/data/temp/b1c6bb78-d458-425e-ba1e-28097130eb59/d019d0b5-9d55-11f0-96f5-822f24029bf4.jpg@base@tag=imgScale&amp;m=1&amp;w=450&amp;h=450&amp;q=95d019d0b5-9d55-11f0-96f5-822f24029bf4"/>
          <p:cNvPicPr>
            <a:picLocks noChangeAspect="1"/>
          </p:cNvPicPr>
          <p:nvPr>
            <p:custDataLst>
              <p:tags r:id="rId16"/>
            </p:custDataLst>
          </p:nvPr>
        </p:nvPicPr>
        <p:blipFill>
          <a:blip r:embed="rId17"/>
          <a:srcRect l="16667" r="16667"/>
          <a:stretch>
            <a:fillRect/>
          </a:stretch>
        </p:blipFill>
        <p:spPr>
          <a:xfrm>
            <a:off x="6278572" y="3928446"/>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spTree>
    <p:custDataLst>
      <p:tags r:id="rId1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custDataLst>
              <p:tags r:id="rId1"/>
            </p:custDataLst>
          </p:nvPr>
        </p:nvSpPr>
        <p:spPr>
          <a:xfrm>
            <a:off x="1685925" y="762000"/>
            <a:ext cx="9871075" cy="635000"/>
          </a:xfrm>
          <a:prstGeom prst="rect">
            <a:avLst/>
          </a:prstGeom>
          <a:noFill/>
        </p:spPr>
        <p:txBody>
          <a:bodyPr wrap="square" rtlCol="0" anchor="t">
            <a:normAutofit/>
          </a:bodyPr>
          <a:p>
            <a:r>
              <a:rPr lang="en-US" altLang="en-US" sz="3200">
                <a:solidFill>
                  <a:schemeClr val="accent2">
                    <a:lumMod val="75000"/>
                  </a:schemeClr>
                </a:solidFill>
              </a:rPr>
              <a:t>三、对应分析的注意事项</a:t>
            </a:r>
            <a:endParaRPr lang="en-US" altLang="en-US" sz="3200">
              <a:solidFill>
                <a:schemeClr val="accent2">
                  <a:lumMod val="75000"/>
                </a:schemeClr>
              </a:solidFill>
            </a:endParaRPr>
          </a:p>
        </p:txBody>
      </p:sp>
      <p:sp>
        <p:nvSpPr>
          <p:cNvPr id="5" name="矩形 4"/>
          <p:cNvSpPr/>
          <p:nvPr>
            <p:custDataLst>
              <p:tags r:id="rId2"/>
            </p:custDataLst>
          </p:nvPr>
        </p:nvSpPr>
        <p:spPr>
          <a:xfrm>
            <a:off x="1533525" y="5508625"/>
            <a:ext cx="9731375" cy="666115"/>
          </a:xfrm>
          <a:prstGeom prst="rect">
            <a:avLst/>
          </a:prstGeom>
          <a:noFill/>
        </p:spPr>
        <p:txBody>
          <a:bodyPr wrap="square" lIns="0" tIns="0" rIns="0" bIns="0" rtlCol="0" anchor="t" anchorCtr="0">
            <a:noAutofit/>
          </a:bodyPr>
          <a:p>
            <a:pPr indent="0" algn="just" fontAlgn="auto">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在实际应用对应分析时，应根据研究的具体目的对分析设置进行适当的调整。不同的研究目标可能需要不同的分析方法和参数设置，以确保分析结果能够有效支持研究结论。</a:t>
            </a:r>
            <a:endParaRPr lang="zh-CN" altLang="en-US" sz="1600" dirty="0">
              <a:ln>
                <a:noFill/>
                <a:prstDash val="sysDot"/>
              </a:ln>
              <a:solidFill>
                <a:schemeClr val="tx1">
                  <a:lumMod val="85000"/>
                  <a:lumOff val="15000"/>
                </a:schemeClr>
              </a:solidFill>
              <a:latin typeface="+mn-ea"/>
              <a:cs typeface="+mn-ea"/>
              <a:sym typeface="+mn-ea"/>
            </a:endParaRPr>
          </a:p>
        </p:txBody>
      </p:sp>
      <p:sp>
        <p:nvSpPr>
          <p:cNvPr id="6" name="矩形 5"/>
          <p:cNvSpPr/>
          <p:nvPr>
            <p:custDataLst>
              <p:tags r:id="rId3"/>
            </p:custDataLst>
          </p:nvPr>
        </p:nvSpPr>
        <p:spPr>
          <a:xfrm>
            <a:off x="1534795" y="5239385"/>
            <a:ext cx="9730105" cy="269240"/>
          </a:xfrm>
          <a:prstGeom prst="rect">
            <a:avLst/>
          </a:prstGeom>
          <a:noFill/>
        </p:spPr>
        <p:txBody>
          <a:bodyPr wrap="square" lIns="0" tIns="0" rIns="0" bIns="0" rtlCol="0" anchor="b">
            <a:noAutofit/>
          </a:bodyPr>
          <a:p>
            <a:pPr lvl="0" algn="just">
              <a:buClrTx/>
              <a:buSzTx/>
              <a:buFontTx/>
            </a:pPr>
            <a:r>
              <a:rPr lang="zh-CN" altLang="en-US" b="1">
                <a:solidFill>
                  <a:schemeClr val="accent1"/>
                </a:solidFill>
                <a:latin typeface="+mn-ea"/>
                <a:cs typeface="+mn-ea"/>
                <a:sym typeface="+mn-ea"/>
              </a:rPr>
              <a:t>注意事项</a:t>
            </a:r>
            <a:r>
              <a:rPr lang="en-US" altLang="zh-CN" b="1">
                <a:solidFill>
                  <a:schemeClr val="accent1"/>
                </a:solidFill>
                <a:latin typeface="+mn-ea"/>
                <a:cs typeface="+mn-ea"/>
                <a:sym typeface="+mn-ea"/>
              </a:rPr>
              <a:t>4</a:t>
            </a:r>
            <a:r>
              <a:rPr lang="zh-CN" altLang="en-US" b="1">
                <a:solidFill>
                  <a:schemeClr val="accent1"/>
                </a:solidFill>
                <a:latin typeface="+mn-ea"/>
                <a:cs typeface="+mn-ea"/>
                <a:sym typeface="+mn-ea"/>
              </a:rPr>
              <a:t>：研究目的与设置调整</a:t>
            </a:r>
            <a:endParaRPr lang="zh-CN" altLang="en-US" b="1">
              <a:solidFill>
                <a:schemeClr val="accent1"/>
              </a:solidFill>
              <a:latin typeface="+mn-ea"/>
              <a:cs typeface="+mn-ea"/>
              <a:sym typeface="+mn-ea"/>
            </a:endParaRPr>
          </a:p>
        </p:txBody>
      </p:sp>
      <p:sp>
        <p:nvSpPr>
          <p:cNvPr id="7" name="矩形 6"/>
          <p:cNvSpPr/>
          <p:nvPr>
            <p:custDataLst>
              <p:tags r:id="rId4"/>
            </p:custDataLst>
          </p:nvPr>
        </p:nvSpPr>
        <p:spPr>
          <a:xfrm>
            <a:off x="1351915" y="5277485"/>
            <a:ext cx="28575" cy="792000"/>
          </a:xfrm>
          <a:prstGeom prst="rect">
            <a:avLst/>
          </a:prstGeom>
          <a:solidFill>
            <a:schemeClr val="accent1">
              <a:lumMod val="60000"/>
              <a:lumOff val="40000"/>
              <a:alpha val="7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9" name="矩形 8"/>
          <p:cNvSpPr/>
          <p:nvPr>
            <p:custDataLst>
              <p:tags r:id="rId5"/>
            </p:custDataLst>
          </p:nvPr>
        </p:nvSpPr>
        <p:spPr>
          <a:xfrm>
            <a:off x="1533525" y="4299585"/>
            <a:ext cx="9731375" cy="666115"/>
          </a:xfrm>
          <a:prstGeom prst="rect">
            <a:avLst/>
          </a:prstGeom>
          <a:noFill/>
        </p:spPr>
        <p:txBody>
          <a:bodyPr wrap="square" lIns="0" tIns="0" rIns="0" bIns="0" rtlCol="0" anchor="t" anchorCtr="0">
            <a:noAutofit/>
          </a:bodyPr>
          <a:p>
            <a:pPr indent="0" algn="just" fontAlgn="auto">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在进行对应分析之前，需要对原始数据进行无量纲化处理，确保分析中的各变量具有相同的量纲或均无量纲。这是为了保证分析的准确性和结果的可比性，避免因量纲不同而导致的分析误差。</a:t>
            </a:r>
            <a:endParaRPr lang="zh-CN" altLang="en-US" sz="1600" dirty="0">
              <a:ln>
                <a:noFill/>
                <a:prstDash val="sysDot"/>
              </a:ln>
              <a:solidFill>
                <a:schemeClr val="tx1">
                  <a:lumMod val="85000"/>
                  <a:lumOff val="15000"/>
                </a:schemeClr>
              </a:solidFill>
              <a:latin typeface="+mn-ea"/>
              <a:cs typeface="+mn-ea"/>
              <a:sym typeface="+mn-ea"/>
            </a:endParaRPr>
          </a:p>
        </p:txBody>
      </p:sp>
      <p:sp>
        <p:nvSpPr>
          <p:cNvPr id="10" name="矩形 9"/>
          <p:cNvSpPr/>
          <p:nvPr>
            <p:custDataLst>
              <p:tags r:id="rId6"/>
            </p:custDataLst>
          </p:nvPr>
        </p:nvSpPr>
        <p:spPr>
          <a:xfrm>
            <a:off x="1534795" y="4030345"/>
            <a:ext cx="9730105" cy="269240"/>
          </a:xfrm>
          <a:prstGeom prst="rect">
            <a:avLst/>
          </a:prstGeom>
          <a:noFill/>
        </p:spPr>
        <p:txBody>
          <a:bodyPr wrap="square" lIns="0" tIns="0" rIns="0" bIns="0" rtlCol="0" anchor="b">
            <a:noAutofit/>
          </a:bodyPr>
          <a:p>
            <a:pPr lvl="0" algn="just">
              <a:buClrTx/>
              <a:buSzTx/>
              <a:buFontTx/>
            </a:pPr>
            <a:r>
              <a:rPr lang="zh-CN" altLang="en-US" b="1">
                <a:solidFill>
                  <a:schemeClr val="accent1"/>
                </a:solidFill>
                <a:latin typeface="+mn-ea"/>
                <a:cs typeface="+mn-ea"/>
                <a:sym typeface="+mn-ea"/>
              </a:rPr>
              <a:t>注意事项</a:t>
            </a:r>
            <a:r>
              <a:rPr lang="en-US" altLang="zh-CN" b="1">
                <a:solidFill>
                  <a:schemeClr val="accent1"/>
                </a:solidFill>
                <a:latin typeface="+mn-ea"/>
                <a:cs typeface="+mn-ea"/>
                <a:sym typeface="+mn-ea"/>
              </a:rPr>
              <a:t>3</a:t>
            </a:r>
            <a:r>
              <a:rPr lang="zh-CN" altLang="en-US" b="1">
                <a:solidFill>
                  <a:schemeClr val="accent1"/>
                </a:solidFill>
                <a:latin typeface="+mn-ea"/>
                <a:cs typeface="+mn-ea"/>
                <a:sym typeface="+mn-ea"/>
              </a:rPr>
              <a:t>：数据的无量纲化处理</a:t>
            </a:r>
            <a:endParaRPr lang="zh-CN" altLang="en-US" b="1">
              <a:solidFill>
                <a:schemeClr val="accent1"/>
              </a:solidFill>
              <a:latin typeface="+mn-ea"/>
              <a:cs typeface="+mn-ea"/>
              <a:sym typeface="+mn-ea"/>
            </a:endParaRPr>
          </a:p>
        </p:txBody>
      </p:sp>
      <p:sp>
        <p:nvSpPr>
          <p:cNvPr id="11" name="矩形 10"/>
          <p:cNvSpPr/>
          <p:nvPr>
            <p:custDataLst>
              <p:tags r:id="rId7"/>
            </p:custDataLst>
          </p:nvPr>
        </p:nvSpPr>
        <p:spPr>
          <a:xfrm>
            <a:off x="1351915" y="4068445"/>
            <a:ext cx="28575" cy="792000"/>
          </a:xfrm>
          <a:prstGeom prst="rect">
            <a:avLst/>
          </a:prstGeom>
          <a:solidFill>
            <a:schemeClr val="accent1">
              <a:lumMod val="60000"/>
              <a:lumOff val="40000"/>
              <a:alpha val="7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3" name="矩形 12"/>
          <p:cNvSpPr/>
          <p:nvPr>
            <p:custDataLst>
              <p:tags r:id="rId8"/>
            </p:custDataLst>
          </p:nvPr>
        </p:nvSpPr>
        <p:spPr>
          <a:xfrm>
            <a:off x="1533525" y="3090545"/>
            <a:ext cx="9731375" cy="666115"/>
          </a:xfrm>
          <a:prstGeom prst="rect">
            <a:avLst/>
          </a:prstGeom>
          <a:noFill/>
        </p:spPr>
        <p:txBody>
          <a:bodyPr wrap="square" lIns="0" tIns="0" rIns="0" bIns="0" rtlCol="0" anchor="t" anchorCtr="0">
            <a:noAutofit/>
          </a:bodyPr>
          <a:p>
            <a:pPr indent="0" algn="just" fontAlgn="auto">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对应分析对极端值非常敏感，极端值的存在可能会对分析结果产生较大影响。在数据中如果有取值为零的情况，可以考虑将相邻的两个状态取值合并，以减少极端值对分析结果的干扰。</a:t>
            </a:r>
            <a:endParaRPr lang="zh-CN" altLang="en-US" sz="1600" dirty="0">
              <a:ln>
                <a:noFill/>
                <a:prstDash val="sysDot"/>
              </a:ln>
              <a:solidFill>
                <a:schemeClr val="tx1">
                  <a:lumMod val="85000"/>
                  <a:lumOff val="15000"/>
                </a:schemeClr>
              </a:solidFill>
              <a:latin typeface="+mn-ea"/>
              <a:cs typeface="+mn-ea"/>
              <a:sym typeface="+mn-ea"/>
            </a:endParaRPr>
          </a:p>
        </p:txBody>
      </p:sp>
      <p:sp>
        <p:nvSpPr>
          <p:cNvPr id="17" name="矩形 16"/>
          <p:cNvSpPr/>
          <p:nvPr>
            <p:custDataLst>
              <p:tags r:id="rId9"/>
            </p:custDataLst>
          </p:nvPr>
        </p:nvSpPr>
        <p:spPr>
          <a:xfrm>
            <a:off x="1534795" y="2821305"/>
            <a:ext cx="9730105" cy="269240"/>
          </a:xfrm>
          <a:prstGeom prst="rect">
            <a:avLst/>
          </a:prstGeom>
          <a:noFill/>
        </p:spPr>
        <p:txBody>
          <a:bodyPr wrap="square" lIns="0" tIns="0" rIns="0" bIns="0" rtlCol="0" anchor="b">
            <a:noAutofit/>
          </a:bodyPr>
          <a:p>
            <a:pPr lvl="0" algn="just">
              <a:buClrTx/>
              <a:buSzTx/>
              <a:buFontTx/>
            </a:pPr>
            <a:r>
              <a:rPr lang="zh-CN" altLang="en-US" b="1">
                <a:solidFill>
                  <a:schemeClr val="accent1"/>
                </a:solidFill>
                <a:latin typeface="+mn-ea"/>
                <a:cs typeface="+mn-ea"/>
                <a:sym typeface="+mn-ea"/>
              </a:rPr>
              <a:t>注意事项</a:t>
            </a:r>
            <a:r>
              <a:rPr lang="en-US" altLang="zh-CN" b="1">
                <a:solidFill>
                  <a:schemeClr val="accent1"/>
                </a:solidFill>
                <a:latin typeface="+mn-ea"/>
                <a:cs typeface="+mn-ea"/>
                <a:sym typeface="+mn-ea"/>
              </a:rPr>
              <a:t>2</a:t>
            </a:r>
            <a:r>
              <a:rPr lang="zh-CN" altLang="en-US" b="1">
                <a:solidFill>
                  <a:schemeClr val="accent1"/>
                </a:solidFill>
                <a:latin typeface="+mn-ea"/>
                <a:cs typeface="+mn-ea"/>
                <a:sym typeface="+mn-ea"/>
              </a:rPr>
              <a:t>：对极端值的处理</a:t>
            </a:r>
            <a:endParaRPr lang="zh-CN" altLang="en-US" b="1">
              <a:solidFill>
                <a:schemeClr val="accent1"/>
              </a:solidFill>
              <a:latin typeface="+mn-ea"/>
              <a:cs typeface="+mn-ea"/>
              <a:sym typeface="+mn-ea"/>
            </a:endParaRPr>
          </a:p>
        </p:txBody>
      </p:sp>
      <p:sp>
        <p:nvSpPr>
          <p:cNvPr id="21" name="矩形 20"/>
          <p:cNvSpPr/>
          <p:nvPr>
            <p:custDataLst>
              <p:tags r:id="rId10"/>
            </p:custDataLst>
          </p:nvPr>
        </p:nvSpPr>
        <p:spPr>
          <a:xfrm>
            <a:off x="1351915" y="2859405"/>
            <a:ext cx="28575" cy="792000"/>
          </a:xfrm>
          <a:prstGeom prst="rect">
            <a:avLst/>
          </a:prstGeom>
          <a:solidFill>
            <a:schemeClr val="accent1">
              <a:lumMod val="60000"/>
              <a:lumOff val="40000"/>
              <a:alpha val="7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2" name="矩形 11"/>
          <p:cNvSpPr/>
          <p:nvPr>
            <p:custDataLst>
              <p:tags r:id="rId11"/>
            </p:custDataLst>
          </p:nvPr>
        </p:nvSpPr>
        <p:spPr>
          <a:xfrm>
            <a:off x="1533525" y="1881505"/>
            <a:ext cx="9731375" cy="666115"/>
          </a:xfrm>
          <a:prstGeom prst="rect">
            <a:avLst/>
          </a:prstGeom>
          <a:noFill/>
        </p:spPr>
        <p:txBody>
          <a:bodyPr wrap="square" lIns="0" tIns="0" rIns="0" bIns="0" rtlCol="0" anchor="t" anchorCtr="0">
            <a:noAutofit/>
          </a:bodyPr>
          <a:p>
            <a:pPr indent="0" algn="just" fontAlgn="auto">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在对应分析中，通常采用二维图形展示数据，这意味着将高维数据降维投影到二维平面上。这种投影方法虽然简化了数据的展示，但可能会导致部分信息的丢失，因为高维数据的复杂关系在二维平面上无法完全展现。</a:t>
            </a:r>
            <a:endParaRPr lang="zh-CN" altLang="en-US" sz="1600" dirty="0">
              <a:ln>
                <a:noFill/>
                <a:prstDash val="sysDot"/>
              </a:ln>
              <a:solidFill>
                <a:schemeClr val="tx1">
                  <a:lumMod val="85000"/>
                  <a:lumOff val="15000"/>
                </a:schemeClr>
              </a:solidFill>
              <a:latin typeface="+mn-ea"/>
              <a:cs typeface="+mn-ea"/>
              <a:sym typeface="+mn-ea"/>
            </a:endParaRPr>
          </a:p>
        </p:txBody>
      </p:sp>
      <p:sp>
        <p:nvSpPr>
          <p:cNvPr id="14" name="矩形 13"/>
          <p:cNvSpPr/>
          <p:nvPr>
            <p:custDataLst>
              <p:tags r:id="rId12"/>
            </p:custDataLst>
          </p:nvPr>
        </p:nvSpPr>
        <p:spPr>
          <a:xfrm>
            <a:off x="1534795" y="1612265"/>
            <a:ext cx="9730105" cy="269240"/>
          </a:xfrm>
          <a:prstGeom prst="rect">
            <a:avLst/>
          </a:prstGeom>
          <a:noFill/>
        </p:spPr>
        <p:txBody>
          <a:bodyPr wrap="square" lIns="0" tIns="0" rIns="0" bIns="0" rtlCol="0" anchor="b">
            <a:noAutofit/>
          </a:bodyPr>
          <a:p>
            <a:pPr lvl="0" algn="just">
              <a:buClrTx/>
              <a:buSzTx/>
              <a:buFontTx/>
            </a:pPr>
            <a:r>
              <a:rPr lang="zh-CN" altLang="en-US" b="1">
                <a:solidFill>
                  <a:schemeClr val="accent1"/>
                </a:solidFill>
                <a:latin typeface="+mn-ea"/>
                <a:cs typeface="+mn-ea"/>
                <a:sym typeface="+mn-ea"/>
              </a:rPr>
              <a:t>注意事项</a:t>
            </a:r>
            <a:r>
              <a:rPr lang="en-US" altLang="zh-CN" b="1">
                <a:solidFill>
                  <a:schemeClr val="accent1"/>
                </a:solidFill>
                <a:latin typeface="+mn-ea"/>
                <a:cs typeface="+mn-ea"/>
                <a:sym typeface="+mn-ea"/>
              </a:rPr>
              <a:t>1</a:t>
            </a:r>
            <a:r>
              <a:rPr lang="zh-CN" altLang="en-US" b="1">
                <a:solidFill>
                  <a:schemeClr val="accent1"/>
                </a:solidFill>
                <a:latin typeface="+mn-ea"/>
                <a:cs typeface="+mn-ea"/>
                <a:sym typeface="+mn-ea"/>
              </a:rPr>
              <a:t>：降维投影与信息丢失</a:t>
            </a:r>
            <a:endParaRPr lang="zh-CN" altLang="en-US" b="1">
              <a:solidFill>
                <a:schemeClr val="accent1"/>
              </a:solidFill>
              <a:latin typeface="+mn-ea"/>
              <a:cs typeface="+mn-ea"/>
              <a:sym typeface="+mn-ea"/>
            </a:endParaRPr>
          </a:p>
        </p:txBody>
      </p:sp>
      <p:sp>
        <p:nvSpPr>
          <p:cNvPr id="15" name="矩形 14"/>
          <p:cNvSpPr/>
          <p:nvPr>
            <p:custDataLst>
              <p:tags r:id="rId13"/>
            </p:custDataLst>
          </p:nvPr>
        </p:nvSpPr>
        <p:spPr>
          <a:xfrm>
            <a:off x="1351915" y="1650365"/>
            <a:ext cx="28575" cy="792000"/>
          </a:xfrm>
          <a:prstGeom prst="rect">
            <a:avLst/>
          </a:prstGeom>
          <a:solidFill>
            <a:schemeClr val="accent1">
              <a:lumMod val="60000"/>
              <a:lumOff val="40000"/>
              <a:alpha val="7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ustDataLst>
      <p:tags r:id="rId14"/>
    </p:custData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51770" y="2357720"/>
            <a:ext cx="6425536" cy="101473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6000" b="0" i="0" u="none" strike="noStrike" kern="1200" cap="none" spc="0" normalizeH="0" baseline="0" noProof="0">
                <a:ln>
                  <a:noFill/>
                </a:ln>
                <a:solidFill>
                  <a:srgbClr val="2374C4"/>
                </a:solidFill>
                <a:effectLst/>
                <a:uLnTx/>
                <a:uFillTx/>
                <a:latin typeface="汉仪雅酷黑 85W"/>
                <a:ea typeface="汉仪雅酷黑 85W"/>
                <a:cs typeface="思源黑体 CN Light" panose="020B0300000000000000" charset="-122"/>
                <a:sym typeface="思源宋体 CN" panose="02020400000000000000" pitchFamily="18" charset="-122"/>
              </a:rPr>
              <a:t>感谢聆听</a:t>
            </a:r>
            <a:endParaRPr kumimoji="0" lang="zh-CN" altLang="en-US" sz="6000" b="0" i="0" u="none" strike="noStrike" kern="1200" cap="none" spc="0" normalizeH="0" baseline="0" noProof="0" dirty="0">
              <a:ln>
                <a:noFill/>
              </a:ln>
              <a:solidFill>
                <a:srgbClr val="2374C4"/>
              </a:solidFill>
              <a:effectLst/>
              <a:uLnTx/>
              <a:uFillTx/>
              <a:latin typeface="汉仪雅酷黑 85W"/>
              <a:ea typeface="汉仪雅酷黑 85W"/>
              <a:cs typeface="思源黑体 CN Light" panose="020B0300000000000000" charset="-122"/>
              <a:sym typeface="思源宋体 CN" panose="020204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6872135" y="2047353"/>
            <a:ext cx="5134011" cy="739561"/>
            <a:chOff x="2451527" y="1475904"/>
            <a:chExt cx="5134011" cy="739561"/>
          </a:xfrm>
        </p:grpSpPr>
        <p:sp>
          <p:nvSpPr>
            <p:cNvPr id="4" name="椭圆 3"/>
            <p:cNvSpPr/>
            <p:nvPr/>
          </p:nvSpPr>
          <p:spPr>
            <a:xfrm>
              <a:off x="2451527" y="1490244"/>
              <a:ext cx="710881" cy="710881"/>
            </a:xfrm>
            <a:prstGeom prst="ellipse">
              <a:avLst/>
            </a:prstGeom>
            <a:solidFill>
              <a:schemeClr val="accent1"/>
            </a:solidFill>
            <a:ln>
              <a:noFill/>
            </a:ln>
            <a:effectLst>
              <a:outerShdw blurRad="50800" dist="50800" dir="5400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srgbClr val="FFFFFF"/>
                  </a:solidFill>
                  <a:effectLst/>
                  <a:uLnTx/>
                  <a:uFillTx/>
                  <a:latin typeface="汉仪雅酷黑 85W"/>
                  <a:ea typeface="汉仪雅酷黑 85W"/>
                  <a:cs typeface="思源黑体 CN Normal" panose="020B0400000000000000" charset="-122"/>
                  <a:sym typeface="思源黑体" panose="020B0500000000000000" pitchFamily="34" charset="-122"/>
                </a:rPr>
                <a:t>01</a:t>
              </a:r>
              <a:endParaRPr kumimoji="0" lang="zh-CN" altLang="en-US" sz="2400" b="0" i="0" u="none" strike="noStrike" kern="1200" cap="none" spc="0" normalizeH="0" baseline="0" noProof="0" dirty="0">
                <a:ln>
                  <a:noFill/>
                </a:ln>
                <a:solidFill>
                  <a:srgbClr val="FFFFFF"/>
                </a:solidFill>
                <a:effectLst/>
                <a:uLnTx/>
                <a:uFillTx/>
                <a:latin typeface="汉仪雅酷黑 85W"/>
                <a:ea typeface="汉仪雅酷黑 85W"/>
                <a:cs typeface="思源黑体 CN Normal" panose="020B0400000000000000" charset="-122"/>
                <a:sym typeface="思源黑体" panose="020B0500000000000000" pitchFamily="34" charset="-122"/>
              </a:endParaRPr>
            </a:p>
          </p:txBody>
        </p:sp>
        <p:sp>
          <p:nvSpPr>
            <p:cNvPr id="6" name="文本框 5"/>
            <p:cNvSpPr txBox="1"/>
            <p:nvPr/>
          </p:nvSpPr>
          <p:spPr>
            <a:xfrm flipH="1">
              <a:off x="3265538" y="1475904"/>
              <a:ext cx="4320000" cy="739561"/>
            </a:xfrm>
            <a:prstGeom prst="rect">
              <a:avLst/>
            </a:prstGeom>
            <a:noFill/>
          </p:spPr>
          <p:txBody>
            <a:bodyPr wrap="square" lIns="0" rtlCol="0">
              <a:noAutofit/>
            </a:bodyPr>
            <a:lstStyle/>
            <a:p>
              <a:pPr marL="0" marR="0" lvl="0" indent="0" algn="l" defTabSz="457200" rtl="0" eaLnBrk="1" fontAlgn="auto" latinLnBrk="0" hangingPunct="1">
                <a:lnSpc>
                  <a:spcPct val="125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2374C4"/>
                  </a:solidFill>
                  <a:effectLst/>
                  <a:uLnTx/>
                  <a:uFillTx/>
                  <a:latin typeface="汉仪雅酷黑 85W"/>
                  <a:ea typeface="汉仪雅酷黑 85W"/>
                  <a:cs typeface="思源黑体 CN Normal" panose="020B0400000000000000" charset="-122"/>
                  <a:sym typeface="思源黑体" panose="020B0500000000000000" pitchFamily="34" charset="-122"/>
                </a:rPr>
                <a:t>相关分析相关基础知识</a:t>
              </a:r>
              <a:endParaRPr kumimoji="0" lang="zh-CN" altLang="en-US" sz="3200" b="0" i="0" u="none" strike="noStrike" kern="1200" cap="none" spc="0" normalizeH="0" baseline="0" noProof="0">
                <a:ln>
                  <a:noFill/>
                </a:ln>
                <a:solidFill>
                  <a:srgbClr val="2374C4"/>
                </a:solidFill>
                <a:effectLst/>
                <a:uLnTx/>
                <a:uFillTx/>
                <a:latin typeface="汉仪雅酷黑 85W"/>
                <a:ea typeface="汉仪雅酷黑 85W"/>
                <a:cs typeface="思源黑体 CN Normal" panose="020B0400000000000000" charset="-122"/>
                <a:sym typeface="思源黑体" panose="020B0500000000000000" pitchFamily="34" charset="-122"/>
              </a:endParaRPr>
            </a:p>
          </p:txBody>
        </p:sp>
      </p:grpSp>
      <p:grpSp>
        <p:nvGrpSpPr>
          <p:cNvPr id="8" name="组合 7"/>
          <p:cNvGrpSpPr/>
          <p:nvPr/>
        </p:nvGrpSpPr>
        <p:grpSpPr>
          <a:xfrm>
            <a:off x="6872135" y="2987872"/>
            <a:ext cx="5219065" cy="854126"/>
            <a:chOff x="2451527" y="2323891"/>
            <a:chExt cx="5219065" cy="854126"/>
          </a:xfrm>
        </p:grpSpPr>
        <p:sp>
          <p:nvSpPr>
            <p:cNvPr id="11" name="文本框 10"/>
            <p:cNvSpPr txBox="1"/>
            <p:nvPr/>
          </p:nvSpPr>
          <p:spPr>
            <a:xfrm flipH="1">
              <a:off x="3265597" y="2323891"/>
              <a:ext cx="4404995" cy="739775"/>
            </a:xfrm>
            <a:prstGeom prst="rect">
              <a:avLst/>
            </a:prstGeom>
            <a:noFill/>
          </p:spPr>
          <p:txBody>
            <a:bodyPr wrap="square" lIns="0" rtlCol="0">
              <a:noAutofit/>
            </a:bodyPr>
            <a:lstStyle/>
            <a:p>
              <a:pPr marL="0" marR="0" lvl="0" indent="0" algn="l" defTabSz="457200" rtl="0" eaLnBrk="1" fontAlgn="auto" latinLnBrk="0" hangingPunct="1">
                <a:lnSpc>
                  <a:spcPct val="125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559BE0"/>
                  </a:solidFill>
                  <a:effectLst/>
                  <a:uLnTx/>
                  <a:uFillTx/>
                  <a:latin typeface="汉仪雅酷黑 85W"/>
                  <a:ea typeface="汉仪雅酷黑 85W"/>
                  <a:cs typeface="思源黑体 CN Normal" panose="020B0400000000000000" charset="-122"/>
                  <a:sym typeface="思源黑体" panose="020B0500000000000000" pitchFamily="34" charset="-122"/>
                </a:rPr>
                <a:t>皮尔逊相关系数与秩相关系数</a:t>
              </a:r>
              <a:endParaRPr kumimoji="0" lang="zh-CN" altLang="en-US" sz="3200" b="0" i="0" u="none" strike="noStrike" kern="1200" cap="none" spc="0" normalizeH="0" baseline="0" noProof="0">
                <a:ln>
                  <a:noFill/>
                </a:ln>
                <a:solidFill>
                  <a:srgbClr val="559BE0"/>
                </a:solidFill>
                <a:effectLst/>
                <a:uLnTx/>
                <a:uFillTx/>
                <a:latin typeface="汉仪雅酷黑 85W"/>
                <a:ea typeface="汉仪雅酷黑 85W"/>
                <a:cs typeface="思源黑体 CN Normal" panose="020B0400000000000000" charset="-122"/>
                <a:sym typeface="思源黑体" panose="020B0500000000000000" pitchFamily="34" charset="-122"/>
              </a:endParaRPr>
            </a:p>
          </p:txBody>
        </p:sp>
        <p:sp>
          <p:nvSpPr>
            <p:cNvPr id="12" name="椭圆 11"/>
            <p:cNvSpPr/>
            <p:nvPr/>
          </p:nvSpPr>
          <p:spPr>
            <a:xfrm>
              <a:off x="2451527" y="2467136"/>
              <a:ext cx="710881" cy="710881"/>
            </a:xfrm>
            <a:prstGeom prst="ellipse">
              <a:avLst/>
            </a:prstGeom>
            <a:solidFill>
              <a:schemeClr val="accent2"/>
            </a:solidFill>
            <a:ln>
              <a:noFill/>
            </a:ln>
            <a:effectLst>
              <a:outerShdw blurRad="127000" dist="50800" dir="5400000" algn="ctr"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srgbClr val="FFFFFF"/>
                  </a:solidFill>
                  <a:effectLst/>
                  <a:uLnTx/>
                  <a:uFillTx/>
                  <a:latin typeface="汉仪雅酷黑 85W"/>
                  <a:ea typeface="汉仪雅酷黑 85W"/>
                  <a:cs typeface="思源黑体 CN Normal" panose="020B0400000000000000" charset="-122"/>
                  <a:sym typeface="思源黑体" panose="020B0500000000000000" pitchFamily="34" charset="-122"/>
                </a:rPr>
                <a:t>02</a:t>
              </a:r>
              <a:endParaRPr kumimoji="0" lang="zh-CN" altLang="en-US" sz="2400" b="0" i="0" u="none" strike="noStrike" kern="1200" cap="none" spc="0" normalizeH="0" baseline="0" noProof="0" dirty="0">
                <a:ln>
                  <a:noFill/>
                </a:ln>
                <a:solidFill>
                  <a:srgbClr val="FFFFFF"/>
                </a:solidFill>
                <a:effectLst/>
                <a:uLnTx/>
                <a:uFillTx/>
                <a:latin typeface="汉仪雅酷黑 85W"/>
                <a:ea typeface="汉仪雅酷黑 85W"/>
                <a:cs typeface="思源黑体 CN Normal" panose="020B0400000000000000" charset="-122"/>
                <a:sym typeface="思源黑体" panose="020B0500000000000000" pitchFamily="34" charset="-122"/>
              </a:endParaRPr>
            </a:p>
          </p:txBody>
        </p:sp>
      </p:grpSp>
      <p:grpSp>
        <p:nvGrpSpPr>
          <p:cNvPr id="25" name="组合 24"/>
          <p:cNvGrpSpPr/>
          <p:nvPr/>
        </p:nvGrpSpPr>
        <p:grpSpPr>
          <a:xfrm>
            <a:off x="4717584" y="1396020"/>
            <a:ext cx="2124000" cy="2460417"/>
            <a:chOff x="3839913" y="1891596"/>
            <a:chExt cx="2124000" cy="2460417"/>
          </a:xfrm>
        </p:grpSpPr>
        <p:sp>
          <p:nvSpPr>
            <p:cNvPr id="26" name="文本框 25"/>
            <p:cNvSpPr txBox="1"/>
            <p:nvPr/>
          </p:nvSpPr>
          <p:spPr>
            <a:xfrm>
              <a:off x="4117083" y="1891596"/>
              <a:ext cx="1569660" cy="2460417"/>
            </a:xfrm>
            <a:prstGeom prst="rect">
              <a:avLst/>
            </a:prstGeom>
            <a:noFill/>
          </p:spPr>
          <p:txBody>
            <a:bodyPr wrap="square" rtlCol="0">
              <a:spAutoFit/>
            </a:bodyPr>
            <a:lstStyle/>
            <a:p>
              <a:pPr marL="0" marR="0" lvl="0" indent="0" algn="dist" defTabSz="457200" rtl="0" eaLnBrk="1" fontAlgn="auto" latinLnBrk="0" hangingPunct="1">
                <a:lnSpc>
                  <a:spcPct val="150000"/>
                </a:lnSpc>
                <a:spcBef>
                  <a:spcPts val="0"/>
                </a:spcBef>
                <a:spcAft>
                  <a:spcPts val="0"/>
                </a:spcAft>
                <a:buClrTx/>
                <a:buSzTx/>
                <a:buFontTx/>
                <a:buNone/>
                <a:defRPr/>
              </a:pPr>
              <a:r>
                <a:rPr kumimoji="0" lang="zh-CN" altLang="en-US" sz="5400" b="0" i="0" u="none" strike="noStrike" kern="1200" cap="none" spc="0" normalizeH="0" baseline="0" noProof="0">
                  <a:ln>
                    <a:noFill/>
                  </a:ln>
                  <a:solidFill>
                    <a:srgbClr val="2374C4"/>
                  </a:solidFill>
                  <a:effectLst>
                    <a:outerShdw blurRad="50800" dist="38100" dir="2700000" algn="tl" rotWithShape="0">
                      <a:srgbClr val="2374C4">
                        <a:lumMod val="50000"/>
                        <a:alpha val="40000"/>
                      </a:srgbClr>
                    </a:outerShdw>
                  </a:effectLst>
                  <a:uLnTx/>
                  <a:uFillTx/>
                  <a:latin typeface="汉仪雅酷黑 85W" panose="020B0904020202020204" pitchFamily="34" charset="-122"/>
                  <a:ea typeface="汉仪雅酷黑 85W" panose="020B0904020202020204" pitchFamily="34" charset="-122"/>
                  <a:cs typeface="+mn-cs"/>
                </a:rPr>
                <a:t>目</a:t>
              </a:r>
              <a:endParaRPr kumimoji="0" lang="en-US" altLang="zh-CN" sz="5400" b="0" i="0" u="none" strike="noStrike" kern="1200" cap="none" spc="0" normalizeH="0" baseline="0" noProof="0">
                <a:ln>
                  <a:noFill/>
                </a:ln>
                <a:solidFill>
                  <a:srgbClr val="2374C4"/>
                </a:solidFill>
                <a:effectLst>
                  <a:outerShdw blurRad="50800" dist="38100" dir="2700000" algn="tl" rotWithShape="0">
                    <a:srgbClr val="2374C4">
                      <a:lumMod val="50000"/>
                      <a:alpha val="40000"/>
                    </a:srgbClr>
                  </a:outerShdw>
                </a:effectLst>
                <a:uLnTx/>
                <a:uFillTx/>
                <a:latin typeface="汉仪雅酷黑 85W" panose="020B0904020202020204" pitchFamily="34" charset="-122"/>
                <a:ea typeface="汉仪雅酷黑 85W" panose="020B0904020202020204" pitchFamily="34" charset="-122"/>
                <a:cs typeface="+mn-cs"/>
              </a:endParaRPr>
            </a:p>
            <a:p>
              <a:pPr marL="0" marR="0" lvl="0" indent="0" algn="dist" defTabSz="457200" rtl="0" eaLnBrk="1" fontAlgn="auto" latinLnBrk="0" hangingPunct="1">
                <a:lnSpc>
                  <a:spcPct val="150000"/>
                </a:lnSpc>
                <a:spcBef>
                  <a:spcPts val="0"/>
                </a:spcBef>
                <a:spcAft>
                  <a:spcPts val="0"/>
                </a:spcAft>
                <a:buClrTx/>
                <a:buSzTx/>
                <a:buFontTx/>
                <a:buNone/>
                <a:defRPr/>
              </a:pPr>
              <a:r>
                <a:rPr kumimoji="0" lang="zh-CN" altLang="en-US" sz="5400" b="0" i="0" u="none" strike="noStrike" kern="1200" cap="none" spc="0" normalizeH="0" baseline="0" noProof="0">
                  <a:ln>
                    <a:noFill/>
                  </a:ln>
                  <a:solidFill>
                    <a:srgbClr val="2374C4"/>
                  </a:solidFill>
                  <a:effectLst>
                    <a:outerShdw blurRad="50800" dist="38100" dir="2700000" algn="tl" rotWithShape="0">
                      <a:srgbClr val="2374C4">
                        <a:lumMod val="50000"/>
                        <a:alpha val="40000"/>
                      </a:srgbClr>
                    </a:outerShdw>
                  </a:effectLst>
                  <a:uLnTx/>
                  <a:uFillTx/>
                  <a:latin typeface="汉仪雅酷黑 85W" panose="020B0904020202020204" pitchFamily="34" charset="-122"/>
                  <a:ea typeface="汉仪雅酷黑 85W" panose="020B0904020202020204" pitchFamily="34" charset="-122"/>
                  <a:cs typeface="+mn-cs"/>
                </a:rPr>
                <a:t>录</a:t>
              </a:r>
              <a:endParaRPr kumimoji="0" lang="zh-CN" altLang="en-US" sz="6000" b="0" i="0" u="none" strike="noStrike" kern="1200" cap="none" spc="0" normalizeH="0" baseline="0" noProof="0" dirty="0">
                <a:ln>
                  <a:noFill/>
                </a:ln>
                <a:solidFill>
                  <a:srgbClr val="2374C4"/>
                </a:solidFill>
                <a:effectLst>
                  <a:outerShdw blurRad="50800" dist="38100" dir="2700000" algn="tl" rotWithShape="0">
                    <a:srgbClr val="2374C4">
                      <a:lumMod val="50000"/>
                      <a:alpha val="40000"/>
                    </a:srgbClr>
                  </a:outerShdw>
                </a:effectLst>
                <a:uLnTx/>
                <a:uFillTx/>
                <a:latin typeface="汉仪雅酷黑 85W" panose="020B0904020202020204" pitchFamily="34" charset="-122"/>
                <a:ea typeface="汉仪雅酷黑 85W" panose="020B0904020202020204" pitchFamily="34" charset="-122"/>
                <a:cs typeface="+mn-cs"/>
              </a:endParaRPr>
            </a:p>
          </p:txBody>
        </p:sp>
        <p:sp>
          <p:nvSpPr>
            <p:cNvPr id="27" name="文本框 26"/>
            <p:cNvSpPr txBox="1"/>
            <p:nvPr/>
          </p:nvSpPr>
          <p:spPr>
            <a:xfrm>
              <a:off x="3839913" y="2943244"/>
              <a:ext cx="2124000" cy="54000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2800" b="0" i="0" u="none" strike="noStrike" kern="1200" cap="none" spc="-200" normalizeH="0" baseline="0" noProof="0">
                  <a:ln>
                    <a:noFill/>
                  </a:ln>
                  <a:solidFill>
                    <a:srgbClr val="2374C4"/>
                  </a:solidFill>
                  <a:effectLst>
                    <a:outerShdw blurRad="50800" dist="38100" dir="2700000" algn="tl" rotWithShape="0">
                      <a:srgbClr val="2374C4">
                        <a:lumMod val="50000"/>
                        <a:alpha val="40000"/>
                      </a:srgbClr>
                    </a:outerShdw>
                  </a:effectLst>
                  <a:uLnTx/>
                  <a:uFillTx/>
                  <a:latin typeface="汉仪雅酷黑 85W"/>
                  <a:ea typeface="汉仪正圆-55W"/>
                  <a:cs typeface="+mn-cs"/>
                </a:rPr>
                <a:t>CATALOG</a:t>
              </a:r>
              <a:endParaRPr kumimoji="0" lang="en-US" altLang="zh-CN" sz="2800" b="0" i="0" u="none" strike="noStrike" kern="1200" cap="none" spc="-200" normalizeH="0" baseline="0" noProof="0" dirty="0">
                <a:ln>
                  <a:noFill/>
                </a:ln>
                <a:solidFill>
                  <a:srgbClr val="2374C4"/>
                </a:solidFill>
                <a:effectLst>
                  <a:outerShdw blurRad="50800" dist="38100" dir="2700000" algn="tl" rotWithShape="0">
                    <a:srgbClr val="2374C4">
                      <a:lumMod val="50000"/>
                      <a:alpha val="40000"/>
                    </a:srgbClr>
                  </a:outerShdw>
                </a:effectLst>
                <a:uLnTx/>
                <a:uFillTx/>
                <a:latin typeface="汉仪雅酷黑 85W"/>
                <a:ea typeface="汉仪正圆-55W"/>
                <a:cs typeface="+mn-cs"/>
              </a:endParaRPr>
            </a:p>
          </p:txBody>
        </p:sp>
      </p:grpSp>
      <p:grpSp>
        <p:nvGrpSpPr>
          <p:cNvPr id="2" name="组合 1"/>
          <p:cNvGrpSpPr/>
          <p:nvPr/>
        </p:nvGrpSpPr>
        <p:grpSpPr>
          <a:xfrm>
            <a:off x="6872135" y="4530838"/>
            <a:ext cx="5134011" cy="739561"/>
            <a:chOff x="2451527" y="1475904"/>
            <a:chExt cx="5134011" cy="739561"/>
          </a:xfrm>
        </p:grpSpPr>
        <p:sp>
          <p:nvSpPr>
            <p:cNvPr id="5" name="椭圆 4"/>
            <p:cNvSpPr/>
            <p:nvPr/>
          </p:nvSpPr>
          <p:spPr>
            <a:xfrm>
              <a:off x="2451527" y="1490244"/>
              <a:ext cx="710881" cy="710881"/>
            </a:xfrm>
            <a:prstGeom prst="ellipse">
              <a:avLst/>
            </a:prstGeom>
            <a:solidFill>
              <a:schemeClr val="accent1"/>
            </a:solidFill>
            <a:ln>
              <a:noFill/>
            </a:ln>
            <a:effectLst>
              <a:outerShdw blurRad="50800" dist="50800" dir="5400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srgbClr val="FFFFFF"/>
                  </a:solidFill>
                  <a:effectLst/>
                  <a:uLnTx/>
                  <a:uFillTx/>
                  <a:latin typeface="汉仪雅酷黑 85W"/>
                  <a:ea typeface="汉仪雅酷黑 85W"/>
                  <a:cs typeface="思源黑体 CN Normal" panose="020B0400000000000000" charset="-122"/>
                  <a:sym typeface="思源黑体" panose="020B0500000000000000" pitchFamily="34" charset="-122"/>
                </a:rPr>
                <a:t>03</a:t>
              </a:r>
              <a:endParaRPr kumimoji="0" lang="zh-CN" altLang="en-US" sz="2400" b="0" i="0" u="none" strike="noStrike" kern="1200" cap="none" spc="0" normalizeH="0" baseline="0" noProof="0" dirty="0">
                <a:ln>
                  <a:noFill/>
                </a:ln>
                <a:solidFill>
                  <a:srgbClr val="FFFFFF"/>
                </a:solidFill>
                <a:effectLst/>
                <a:uLnTx/>
                <a:uFillTx/>
                <a:latin typeface="汉仪雅酷黑 85W"/>
                <a:ea typeface="汉仪雅酷黑 85W"/>
                <a:cs typeface="思源黑体 CN Normal" panose="020B0400000000000000" charset="-122"/>
                <a:sym typeface="思源黑体" panose="020B0500000000000000" pitchFamily="34" charset="-122"/>
              </a:endParaRPr>
            </a:p>
          </p:txBody>
        </p:sp>
        <p:sp>
          <p:nvSpPr>
            <p:cNvPr id="7" name="文本框 6"/>
            <p:cNvSpPr txBox="1"/>
            <p:nvPr/>
          </p:nvSpPr>
          <p:spPr>
            <a:xfrm flipH="1">
              <a:off x="3265538" y="1475904"/>
              <a:ext cx="4320000" cy="739561"/>
            </a:xfrm>
            <a:prstGeom prst="rect">
              <a:avLst/>
            </a:prstGeom>
            <a:noFill/>
          </p:spPr>
          <p:txBody>
            <a:bodyPr wrap="square" lIns="0" rtlCol="0">
              <a:noAutofit/>
            </a:bodyPr>
            <a:p>
              <a:pPr marL="0" marR="0" lvl="0" indent="0" algn="l" defTabSz="457200" rtl="0" eaLnBrk="1" fontAlgn="auto" latinLnBrk="0" hangingPunct="1">
                <a:lnSpc>
                  <a:spcPct val="125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2374C4"/>
                  </a:solidFill>
                  <a:effectLst/>
                  <a:uLnTx/>
                  <a:uFillTx/>
                  <a:latin typeface="汉仪雅酷黑 85W"/>
                  <a:ea typeface="汉仪雅酷黑 85W"/>
                  <a:cs typeface="思源黑体 CN Normal" panose="020B0400000000000000" charset="-122"/>
                  <a:sym typeface="思源黑体" panose="020B0500000000000000" pitchFamily="34" charset="-122"/>
                </a:rPr>
                <a:t>对应分析</a:t>
              </a:r>
              <a:endParaRPr kumimoji="0" lang="zh-CN" altLang="en-US" sz="3200" b="0" i="0" u="none" strike="noStrike" kern="1200" cap="none" spc="0" normalizeH="0" baseline="0" noProof="0">
                <a:ln>
                  <a:noFill/>
                </a:ln>
                <a:solidFill>
                  <a:srgbClr val="2374C4"/>
                </a:solidFill>
                <a:effectLst/>
                <a:uLnTx/>
                <a:uFillTx/>
                <a:latin typeface="汉仪雅酷黑 85W"/>
                <a:ea typeface="汉仪雅酷黑 85W"/>
                <a:cs typeface="思源黑体 CN Normal" panose="020B0400000000000000" charset="-122"/>
                <a:sym typeface="思源黑体" panose="020B0500000000000000" pitchFamily="34"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arn(inVertical)">
                                      <p:cBhvr>
                                        <p:cTn id="11" dur="500"/>
                                        <p:tgtEl>
                                          <p:spTgt spid="8"/>
                                        </p:tgtEl>
                                      </p:cBhvr>
                                    </p:animEffect>
                                  </p:childTnLst>
                                </p:cTn>
                              </p:par>
                            </p:childTnLst>
                          </p:cTn>
                        </p:par>
                        <p:par>
                          <p:cTn id="12" fill="hold">
                            <p:stCondLst>
                              <p:cond delay="1000"/>
                            </p:stCondLst>
                            <p:childTnLst>
                              <p:par>
                                <p:cTn id="13" presetID="16" presetClass="entr" presetSubtype="21"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arn(inVertical)">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744345" y="359410"/>
            <a:ext cx="9598660" cy="5769610"/>
          </a:xfrm>
          <a:prstGeom prst="rect">
            <a:avLst/>
          </a:prstGeom>
          <a:noFill/>
        </p:spPr>
        <p:txBody>
          <a:bodyPr wrap="square" rtlCol="0" anchor="t">
            <a:spAutoFit/>
          </a:bodyPr>
          <a:lstStyle/>
          <a:p>
            <a:pPr marR="0" lvl="0" indent="457200" algn="just" defTabSz="457200" rtl="0" fontAlgn="auto">
              <a:lnSpc>
                <a:spcPct val="150000"/>
              </a:lnSpc>
              <a:spcBef>
                <a:spcPts val="0"/>
              </a:spcBef>
              <a:spcAft>
                <a:spcPts val="0"/>
              </a:spcAft>
              <a:buClrTx/>
              <a:buSzTx/>
              <a:buFontTx/>
              <a:buNone/>
              <a:defRPr/>
              <a:extLst>
                <a:ext uri="{35155182-B16C-46BC-9424-99874614C6A1}">
                  <wpsdc:indentchars xmlns:wpsdc="http://www.wps.cn/officeDocument/2017/drawingmlCustomData" val="200" checksum="59296752"/>
                </a:ext>
              </a:extLst>
            </a:pPr>
            <a:r>
              <a:rPr kumimoji="0" lang="zh-CN" altLang="en-US" b="0" i="0" u="none" strike="noStrike" kern="1200" cap="none" spc="0" normalizeH="0" baseline="0" noProof="0" dirty="0">
                <a:ln>
                  <a:noFill/>
                </a:ln>
                <a:solidFill>
                  <a:schemeClr val="accent1"/>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知识目标</a:t>
            </a:r>
            <a:endParaRPr kumimoji="0" lang="zh-CN" altLang="en-US" b="0" i="0" u="none" strike="noStrike" kern="1200" cap="none" spc="0" normalizeH="0" baseline="0" noProof="0" dirty="0">
              <a:ln>
                <a:noFill/>
              </a:ln>
              <a:solidFill>
                <a:schemeClr val="accent1"/>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endParaRPr>
          </a:p>
          <a:p>
            <a:pPr marR="0" lvl="0" indent="406400" algn="just" defTabSz="457200" rtl="0" fontAlgn="auto">
              <a:lnSpc>
                <a:spcPct val="150000"/>
              </a:lnSpc>
              <a:spcBef>
                <a:spcPts val="0"/>
              </a:spcBef>
              <a:spcAft>
                <a:spcPts val="0"/>
              </a:spcAft>
              <a:buClrTx/>
              <a:buSzTx/>
              <a:buFontTx/>
              <a:buNone/>
              <a:defRPr/>
              <a:extLst>
                <a:ext uri="{35155182-B16C-46BC-9424-99874614C6A1}">
                  <wpsdc:indentchars xmlns:wpsdc="http://www.wps.cn/officeDocument/2017/drawingmlCustomData" val="200" checksum="1740828767"/>
                </a:ext>
              </a:extLst>
            </a:pPr>
            <a:r>
              <a:rPr kumimoji="0" lang="en-US"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了解相关分析相关基础知识。</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endParaRPr>
          </a:p>
          <a:p>
            <a:pPr marR="0" lvl="0" indent="406400" algn="just" defTabSz="457200" rtl="0" fontAlgn="auto">
              <a:lnSpc>
                <a:spcPct val="150000"/>
              </a:lnSpc>
              <a:spcBef>
                <a:spcPts val="0"/>
              </a:spcBef>
              <a:spcAft>
                <a:spcPts val="0"/>
              </a:spcAft>
              <a:buClrTx/>
              <a:buSzTx/>
              <a:buFontTx/>
              <a:buNone/>
              <a:defRPr/>
              <a:extLst>
                <a:ext uri="{35155182-B16C-46BC-9424-99874614C6A1}">
                  <wpsdc:indentchars xmlns:wpsdc="http://www.wps.cn/officeDocument/2017/drawingmlCustomData" val="200" checksum="1740828767"/>
                </a:ext>
              </a:extLst>
            </a:pPr>
            <a:r>
              <a:rPr kumimoji="0" lang="en-US"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掌握连续变量的相关分析。</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endParaRPr>
          </a:p>
          <a:p>
            <a:pPr marR="0" lvl="0" indent="406400" algn="just" defTabSz="457200" rtl="0" fontAlgn="auto">
              <a:lnSpc>
                <a:spcPct val="150000"/>
              </a:lnSpc>
              <a:spcBef>
                <a:spcPts val="0"/>
              </a:spcBef>
              <a:spcAft>
                <a:spcPts val="0"/>
              </a:spcAft>
              <a:buClrTx/>
              <a:buSzTx/>
              <a:buFontTx/>
              <a:buNone/>
              <a:defRPr/>
              <a:extLst>
                <a:ext uri="{35155182-B16C-46BC-9424-99874614C6A1}">
                  <wpsdc:indentchars xmlns:wpsdc="http://www.wps.cn/officeDocument/2017/drawingmlCustomData" val="200" checksum="1740828767"/>
                </a:ext>
              </a:extLst>
            </a:pPr>
            <a:r>
              <a:rPr kumimoji="0" lang="en-US"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掌握等级变量相关分析。</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endParaRPr>
          </a:p>
          <a:p>
            <a:pPr marR="0" lvl="0" indent="406400" algn="just" defTabSz="457200" rtl="0" fontAlgn="auto">
              <a:lnSpc>
                <a:spcPct val="150000"/>
              </a:lnSpc>
              <a:spcBef>
                <a:spcPts val="0"/>
              </a:spcBef>
              <a:spcAft>
                <a:spcPts val="0"/>
              </a:spcAft>
              <a:buClrTx/>
              <a:buSzTx/>
              <a:buFontTx/>
              <a:buNone/>
              <a:defRPr/>
              <a:extLst>
                <a:ext uri="{35155182-B16C-46BC-9424-99874614C6A1}">
                  <wpsdc:indentchars xmlns:wpsdc="http://www.wps.cn/officeDocument/2017/drawingmlCustomData" val="200" checksum="1740828767"/>
                </a:ext>
              </a:extLst>
            </a:pPr>
            <a:r>
              <a:rPr kumimoji="0" lang="en-US"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掌握偏相关分析。</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endParaRPr>
          </a:p>
          <a:p>
            <a:pPr marR="0" lvl="0" indent="406400" algn="just" defTabSz="457200" rtl="0" fontAlgn="auto">
              <a:lnSpc>
                <a:spcPct val="150000"/>
              </a:lnSpc>
              <a:spcBef>
                <a:spcPts val="0"/>
              </a:spcBef>
              <a:spcAft>
                <a:spcPts val="0"/>
              </a:spcAft>
              <a:buClrTx/>
              <a:buSzTx/>
              <a:buFontTx/>
              <a:buNone/>
              <a:defRPr/>
              <a:extLst>
                <a:ext uri="{35155182-B16C-46BC-9424-99874614C6A1}">
                  <wpsdc:indentchars xmlns:wpsdc="http://www.wps.cn/officeDocument/2017/drawingmlCustomData" val="200" checksum="1740828767"/>
                </a:ext>
              </a:extLst>
            </a:pPr>
            <a:r>
              <a:rPr kumimoji="0" lang="en-US"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掌握对应分析。</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endParaRPr>
          </a:p>
          <a:p>
            <a:pPr marR="0" lvl="0" indent="457200" algn="just" defTabSz="457200" rtl="0" fontAlgn="auto">
              <a:lnSpc>
                <a:spcPct val="150000"/>
              </a:lnSpc>
              <a:spcBef>
                <a:spcPts val="0"/>
              </a:spcBef>
              <a:spcAft>
                <a:spcPts val="0"/>
              </a:spcAft>
              <a:buClrTx/>
              <a:buSzTx/>
              <a:buFontTx/>
              <a:buNone/>
              <a:defRPr/>
              <a:extLst>
                <a:ext uri="{35155182-B16C-46BC-9424-99874614C6A1}">
                  <wpsdc:indentchars xmlns:wpsdc="http://www.wps.cn/officeDocument/2017/drawingmlCustomData" val="200" checksum="59296752"/>
                </a:ext>
              </a:extLst>
            </a:pPr>
            <a:r>
              <a:rPr kumimoji="0" lang="zh-CN" altLang="en-US" b="0" i="0" u="none" strike="noStrike" kern="1200" cap="none" spc="0" normalizeH="0" baseline="0" noProof="0" dirty="0">
                <a:ln>
                  <a:noFill/>
                </a:ln>
                <a:solidFill>
                  <a:schemeClr val="accent1"/>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能力目标</a:t>
            </a:r>
            <a:endParaRPr kumimoji="0" lang="zh-CN" altLang="en-US" b="0" i="0" u="none" strike="noStrike" kern="1200" cap="none" spc="0" normalizeH="0" baseline="0" noProof="0" dirty="0">
              <a:ln>
                <a:noFill/>
              </a:ln>
              <a:solidFill>
                <a:schemeClr val="accent1"/>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endParaRPr>
          </a:p>
          <a:p>
            <a:pPr marR="0" lvl="0" indent="406400" algn="just" defTabSz="457200" rtl="0" fontAlgn="auto">
              <a:lnSpc>
                <a:spcPct val="150000"/>
              </a:lnSpc>
              <a:spcBef>
                <a:spcPts val="0"/>
              </a:spcBef>
              <a:spcAft>
                <a:spcPts val="0"/>
              </a:spcAft>
              <a:buClrTx/>
              <a:buSzTx/>
              <a:buFontTx/>
              <a:buNone/>
              <a:defRPr/>
              <a:extLst>
                <a:ext uri="{35155182-B16C-46BC-9424-99874614C6A1}">
                  <wpsdc:indentchars xmlns:wpsdc="http://www.wps.cn/officeDocument/2017/drawingmlCustomData" val="200" checksum="1740828767"/>
                </a:ext>
              </a:extLst>
            </a:pPr>
            <a:r>
              <a:rPr kumimoji="0" lang="en-US"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会从数据中提取有用信息。</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endParaRPr>
          </a:p>
          <a:p>
            <a:pPr marR="0" lvl="0" indent="406400" algn="just" defTabSz="457200" rtl="0" fontAlgn="auto">
              <a:lnSpc>
                <a:spcPct val="150000"/>
              </a:lnSpc>
              <a:spcBef>
                <a:spcPts val="0"/>
              </a:spcBef>
              <a:spcAft>
                <a:spcPts val="0"/>
              </a:spcAft>
              <a:buClrTx/>
              <a:buSzTx/>
              <a:buFontTx/>
              <a:buNone/>
              <a:defRPr/>
              <a:extLst>
                <a:ext uri="{35155182-B16C-46BC-9424-99874614C6A1}">
                  <wpsdc:indentchars xmlns:wpsdc="http://www.wps.cn/officeDocument/2017/drawingmlCustomData" val="200" checksum="1740828767"/>
                </a:ext>
              </a:extLst>
            </a:pPr>
            <a:r>
              <a:rPr kumimoji="0" lang="en-US"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能够运用相关分析的方法，找出问题的关键因素，提出有效的解决方案。</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endParaRPr>
          </a:p>
          <a:p>
            <a:pPr marR="0" lvl="0" indent="406400" algn="just" defTabSz="457200" rtl="0" fontAlgn="auto">
              <a:lnSpc>
                <a:spcPct val="150000"/>
              </a:lnSpc>
              <a:spcBef>
                <a:spcPts val="0"/>
              </a:spcBef>
              <a:spcAft>
                <a:spcPts val="0"/>
              </a:spcAft>
              <a:buClrTx/>
              <a:buSzTx/>
              <a:buFontTx/>
              <a:buNone/>
              <a:defRPr/>
              <a:extLst>
                <a:ext uri="{35155182-B16C-46BC-9424-99874614C6A1}">
                  <wpsdc:indentchars xmlns:wpsdc="http://www.wps.cn/officeDocument/2017/drawingmlCustomData" val="200" checksum="1740828767"/>
                </a:ext>
              </a:extLst>
            </a:pPr>
            <a:r>
              <a:rPr kumimoji="0" lang="en-US"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能够将其应用于多个领域，解决不同领域的数据降维和特征提取问题。</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endParaRPr>
          </a:p>
          <a:p>
            <a:pPr marR="0" lvl="0" indent="457200" algn="just" defTabSz="457200" rtl="0" fontAlgn="auto">
              <a:lnSpc>
                <a:spcPct val="150000"/>
              </a:lnSpc>
              <a:spcBef>
                <a:spcPts val="0"/>
              </a:spcBef>
              <a:spcAft>
                <a:spcPts val="0"/>
              </a:spcAft>
              <a:buClrTx/>
              <a:buSzTx/>
              <a:buFontTx/>
              <a:buNone/>
              <a:defRPr/>
              <a:extLst>
                <a:ext uri="{35155182-B16C-46BC-9424-99874614C6A1}">
                  <wpsdc:indentchars xmlns:wpsdc="http://www.wps.cn/officeDocument/2017/drawingmlCustomData" val="200" checksum="59296752"/>
                </a:ext>
              </a:extLst>
            </a:pPr>
            <a:r>
              <a:rPr kumimoji="0" lang="zh-CN" altLang="en-US" b="0" i="0" u="none" strike="noStrike" kern="1200" cap="none" spc="0" normalizeH="0" baseline="0" noProof="0" dirty="0">
                <a:ln>
                  <a:noFill/>
                </a:ln>
                <a:solidFill>
                  <a:schemeClr val="accent1"/>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素养目标</a:t>
            </a:r>
            <a:endParaRPr kumimoji="0" lang="zh-CN" altLang="en-US" b="0" i="0" u="none" strike="noStrike" kern="1200" cap="none" spc="0" normalizeH="0" baseline="0" noProof="0" dirty="0">
              <a:ln>
                <a:noFill/>
              </a:ln>
              <a:solidFill>
                <a:schemeClr val="accent1"/>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endParaRPr>
          </a:p>
          <a:p>
            <a:pPr marR="0" lvl="0" indent="406400" algn="just" defTabSz="457200" rtl="0" fontAlgn="auto">
              <a:lnSpc>
                <a:spcPct val="150000"/>
              </a:lnSpc>
              <a:spcBef>
                <a:spcPts val="0"/>
              </a:spcBef>
              <a:spcAft>
                <a:spcPts val="0"/>
              </a:spcAft>
              <a:buClrTx/>
              <a:buSzTx/>
              <a:buFontTx/>
              <a:buNone/>
              <a:defRPr/>
              <a:extLst>
                <a:ext uri="{35155182-B16C-46BC-9424-99874614C6A1}">
                  <wpsdc:indentchars xmlns:wpsdc="http://www.wps.cn/officeDocument/2017/drawingmlCustomData" val="200" checksum="1740828767"/>
                </a:ext>
              </a:extLst>
            </a:pPr>
            <a:r>
              <a:rPr kumimoji="0" lang="en-US"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学生具备良好的团队协作和沟通能力，能够与他人有效地交流和协作，共同解决问题。</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endParaRPr>
          </a:p>
          <a:p>
            <a:pPr marR="0" lvl="0" indent="406400" algn="just" defTabSz="457200" rtl="0" fontAlgn="auto">
              <a:lnSpc>
                <a:spcPct val="150000"/>
              </a:lnSpc>
              <a:spcBef>
                <a:spcPts val="0"/>
              </a:spcBef>
              <a:spcAft>
                <a:spcPts val="0"/>
              </a:spcAft>
              <a:buClrTx/>
              <a:buSzTx/>
              <a:buFontTx/>
              <a:buNone/>
              <a:defRPr/>
              <a:extLst>
                <a:ext uri="{35155182-B16C-46BC-9424-99874614C6A1}">
                  <wpsdc:indentchars xmlns:wpsdc="http://www.wps.cn/officeDocument/2017/drawingmlCustomData" val="200" checksum="1740828767"/>
                </a:ext>
              </a:extLst>
            </a:pPr>
            <a:r>
              <a:rPr kumimoji="0" lang="en-US"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学生能够不断探索新的分析方法和技术，为数据分析领域的发展做出贡献。</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endParaRPr>
          </a:p>
          <a:p>
            <a:pPr marR="0" lvl="0" indent="406400" algn="just" defTabSz="457200" rtl="0" fontAlgn="auto">
              <a:lnSpc>
                <a:spcPct val="150000"/>
              </a:lnSpc>
              <a:spcBef>
                <a:spcPts val="0"/>
              </a:spcBef>
              <a:spcAft>
                <a:spcPts val="0"/>
              </a:spcAft>
              <a:buClrTx/>
              <a:buSzTx/>
              <a:buFontTx/>
              <a:buNone/>
              <a:defRPr/>
              <a:extLst>
                <a:ext uri="{35155182-B16C-46BC-9424-99874614C6A1}">
                  <wpsdc:indentchars xmlns:wpsdc="http://www.wps.cn/officeDocument/2017/drawingmlCustomData" val="200" checksum="1740828767"/>
                </a:ext>
              </a:extLst>
            </a:pPr>
            <a:r>
              <a:rPr kumimoji="0" lang="en-US"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通过学习相关分析，学生可以更好地了解社会现象和问题，认识到社会发展和进步需要科学、合理的决策。这有助于他们增强社会责任感，积极参与社会实践，为社会发展贡献力量。</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endParaRPr>
          </a:p>
        </p:txBody>
      </p:sp>
      <p:pic>
        <p:nvPicPr>
          <p:cNvPr id="2" name="图片 1" descr="不断增长的统计、图形和图表的虚拟全息图。业务战略发展和增长计划。对汇率增长的投资。"/>
          <p:cNvPicPr>
            <a:picLocks noChangeAspect="1"/>
          </p:cNvPicPr>
          <p:nvPr/>
        </p:nvPicPr>
        <p:blipFill>
          <a:blip r:embed="rId1"/>
          <a:srcRect l="5107" r="7619"/>
          <a:stretch>
            <a:fillRect/>
          </a:stretch>
        </p:blipFill>
        <p:spPr>
          <a:xfrm>
            <a:off x="8415655" y="645795"/>
            <a:ext cx="3086735" cy="2128520"/>
          </a:xfrm>
          <a:prstGeom prst="ellipse">
            <a:avLst/>
          </a:prstGeom>
        </p:spPr>
      </p:pic>
      <p:sp>
        <p:nvSpPr>
          <p:cNvPr id="4" name="文本框 3"/>
          <p:cNvSpPr txBox="1"/>
          <p:nvPr/>
        </p:nvSpPr>
        <p:spPr>
          <a:xfrm>
            <a:off x="708025" y="2091055"/>
            <a:ext cx="966470" cy="2286000"/>
          </a:xfrm>
          <a:prstGeom prst="rect">
            <a:avLst/>
          </a:prstGeom>
          <a:noFill/>
        </p:spPr>
        <p:txBody>
          <a:bodyPr vert="eaVert" wrap="square" rtlCol="0">
            <a:noAutofit/>
          </a:bodyPr>
          <a:p>
            <a:pPr algn="dist"/>
            <a:r>
              <a:rPr lang="zh-CN" altLang="en-US" sz="6000">
                <a:solidFill>
                  <a:schemeClr val="accent3">
                    <a:lumMod val="75000"/>
                  </a:schemeClr>
                </a:solidFill>
                <a:latin typeface="BiaoZhunCuHei" panose="02000503000000000000" charset="-122"/>
                <a:ea typeface="BiaoZhunCuHei" panose="02000503000000000000" charset="-122"/>
              </a:rPr>
              <a:t>目标</a:t>
            </a:r>
            <a:endParaRPr lang="zh-CN" altLang="en-US" sz="6000">
              <a:solidFill>
                <a:schemeClr val="accent3">
                  <a:lumMod val="75000"/>
                </a:schemeClr>
              </a:solidFill>
              <a:latin typeface="BiaoZhunCuHei" panose="02000503000000000000" charset="-122"/>
              <a:ea typeface="BiaoZhunCuHei" panose="02000503000000000000"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fallOve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619462" y="610392"/>
            <a:ext cx="10580901" cy="3153860"/>
            <a:chOff x="946487" y="525937"/>
            <a:chExt cx="10580901" cy="3153860"/>
          </a:xfrm>
        </p:grpSpPr>
        <p:sp>
          <p:nvSpPr>
            <p:cNvPr id="17" name="文本框 16"/>
            <p:cNvSpPr txBox="1"/>
            <p:nvPr/>
          </p:nvSpPr>
          <p:spPr>
            <a:xfrm>
              <a:off x="946487" y="2849852"/>
              <a:ext cx="6368715" cy="829945"/>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4800" b="0" i="0" u="none" strike="noStrike" kern="1200" cap="none" spc="0" normalizeH="0" baseline="0" noProof="0">
                  <a:ln>
                    <a:noFill/>
                  </a:ln>
                  <a:solidFill>
                    <a:srgbClr val="2374C4"/>
                  </a:solidFill>
                  <a:effectLst/>
                  <a:uLnTx/>
                  <a:uFillTx/>
                  <a:latin typeface="汉仪雅酷黑 85W"/>
                  <a:ea typeface="汉仪雅酷黑 85W"/>
                  <a:cs typeface="+mn-cs"/>
                </a:rPr>
                <a:t>相关分析相关基础知识</a:t>
              </a:r>
              <a:endParaRPr kumimoji="0" lang="zh-CN" altLang="en-US" sz="4800" b="0" i="0" u="none" strike="noStrike" kern="1200" cap="none" spc="0" normalizeH="0" baseline="0" noProof="0">
                <a:ln>
                  <a:noFill/>
                </a:ln>
                <a:solidFill>
                  <a:srgbClr val="2374C4"/>
                </a:solidFill>
                <a:effectLst/>
                <a:uLnTx/>
                <a:uFillTx/>
                <a:latin typeface="汉仪雅酷黑 85W"/>
                <a:ea typeface="汉仪雅酷黑 85W"/>
                <a:cs typeface="+mn-cs"/>
              </a:endParaRPr>
            </a:p>
          </p:txBody>
        </p:sp>
        <p:sp>
          <p:nvSpPr>
            <p:cNvPr id="18" name="矩形: 圆角 17"/>
            <p:cNvSpPr/>
            <p:nvPr/>
          </p:nvSpPr>
          <p:spPr>
            <a:xfrm>
              <a:off x="2960844" y="1899591"/>
              <a:ext cx="2340000" cy="57600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阿里巴巴普惠体 M" panose="00020600040101010101" pitchFamily="18" charset="-122"/>
                </a:rPr>
                <a:t>任务</a:t>
              </a:r>
              <a:r>
                <a:rPr kumimoji="0" lang="zh-CN" altLang="en-US" sz="32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阿里巴巴普惠体 M" panose="00020600040101010101" pitchFamily="18" charset="-122"/>
                </a:rPr>
                <a:t>一</a:t>
              </a:r>
              <a:endParaRPr kumimoji="0" lang="zh-CN" altLang="en-US" sz="32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阿里巴巴普惠体 M" panose="00020600040101010101" pitchFamily="18" charset="-122"/>
              </a:endParaRPr>
            </a:p>
          </p:txBody>
        </p:sp>
        <p:pic>
          <p:nvPicPr>
            <p:cNvPr id="29" name="图形 28"/>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11200987" y="525937"/>
              <a:ext cx="326401" cy="288000"/>
            </a:xfrm>
            <a:prstGeom prst="rect">
              <a:avLst/>
            </a:prstGeom>
          </p:spPr>
        </p:pic>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1580515" y="605155"/>
            <a:ext cx="9072245" cy="72009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200">
                <a:solidFill>
                  <a:schemeClr val="accent2">
                    <a:lumMod val="75000"/>
                  </a:schemeClr>
                </a:solidFill>
              </a:rPr>
              <a:t>一、关系分类</a:t>
            </a:r>
            <a:endParaRPr lang="zh-CN" altLang="en-US" sz="3200">
              <a:solidFill>
                <a:schemeClr val="accent2">
                  <a:lumMod val="75000"/>
                </a:schemeClr>
              </a:solidFill>
            </a:endParaRPr>
          </a:p>
        </p:txBody>
      </p:sp>
      <p:sp>
        <p:nvSpPr>
          <p:cNvPr id="7" name="椭圆 1"/>
          <p:cNvSpPr/>
          <p:nvPr>
            <p:custDataLst>
              <p:tags r:id="rId2"/>
            </p:custDataLst>
          </p:nvPr>
        </p:nvSpPr>
        <p:spPr>
          <a:xfrm rot="10800000">
            <a:off x="5899299" y="1512373"/>
            <a:ext cx="1888018" cy="1888018"/>
          </a:xfrm>
          <a:prstGeom prst="ellipse">
            <a:avLst/>
          </a:prstGeom>
          <a:solidFill>
            <a:schemeClr val="accent2">
              <a:alpha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9" name="椭圆 3"/>
          <p:cNvSpPr/>
          <p:nvPr>
            <p:custDataLst>
              <p:tags r:id="rId3"/>
            </p:custDataLst>
          </p:nvPr>
        </p:nvSpPr>
        <p:spPr>
          <a:xfrm rot="10800000">
            <a:off x="4312932" y="1512373"/>
            <a:ext cx="1888018" cy="1888018"/>
          </a:xfrm>
          <a:prstGeom prst="ellipse">
            <a:avLst/>
          </a:prstGeom>
          <a:solidFill>
            <a:schemeClr val="accent1">
              <a:alpha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3" name="矩形 2"/>
          <p:cNvSpPr/>
          <p:nvPr>
            <p:custDataLst>
              <p:tags r:id="rId4"/>
            </p:custDataLst>
          </p:nvPr>
        </p:nvSpPr>
        <p:spPr>
          <a:xfrm>
            <a:off x="2583042" y="5147443"/>
            <a:ext cx="6933509" cy="772226"/>
          </a:xfrm>
          <a:prstGeom prst="rect">
            <a:avLst/>
          </a:prstGeom>
        </p:spPr>
        <p:txBody>
          <a:bodyPr wrap="square" lIns="0" tIns="0" rIns="0" bIns="0">
            <a:noAutofit/>
          </a:bodyPr>
          <a:p>
            <a:pPr algn="just">
              <a:lnSpc>
                <a:spcPct val="130000"/>
              </a:lnSpc>
              <a:spcBef>
                <a:spcPct val="0"/>
              </a:spcBef>
              <a:spcAft>
                <a:spcPct val="0"/>
              </a:spcAft>
            </a:pPr>
            <a:r>
              <a:rPr lang="zh-CN" altLang="en-US" sz="1600" dirty="0">
                <a:solidFill>
                  <a:schemeClr val="tx1">
                    <a:lumMod val="85000"/>
                    <a:lumOff val="15000"/>
                  </a:schemeClr>
                </a:solidFill>
                <a:latin typeface="+mn-ea"/>
                <a:cs typeface="+mn-ea"/>
              </a:rPr>
              <a:t>相关分析是研究变量之间不确定性关系的统计分析方法。它主要应用于那些不能用函数关系精确描述的变量之间，通过统计手段来探究它们之间的相关程度、相关方向和相关形式，从而为决策提供依据。</a:t>
            </a:r>
            <a:endParaRPr lang="zh-CN" altLang="en-US" sz="1600" dirty="0">
              <a:solidFill>
                <a:schemeClr val="tx1">
                  <a:lumMod val="85000"/>
                  <a:lumOff val="15000"/>
                </a:schemeClr>
              </a:solidFill>
              <a:latin typeface="+mn-ea"/>
              <a:cs typeface="+mn-ea"/>
            </a:endParaRPr>
          </a:p>
        </p:txBody>
      </p:sp>
      <p:sp>
        <p:nvSpPr>
          <p:cNvPr id="14" name="矩形 4"/>
          <p:cNvSpPr/>
          <p:nvPr>
            <p:custDataLst>
              <p:tags r:id="rId5"/>
            </p:custDataLst>
          </p:nvPr>
        </p:nvSpPr>
        <p:spPr>
          <a:xfrm>
            <a:off x="2583042" y="4733385"/>
            <a:ext cx="6933509" cy="368332"/>
          </a:xfrm>
          <a:prstGeom prst="rect">
            <a:avLst/>
          </a:prstGeom>
          <a:noFill/>
        </p:spPr>
        <p:txBody>
          <a:bodyPr wrap="square" lIns="0" tIns="0" rIns="0" bIns="0" rtlCol="0" anchor="b" anchorCtr="0">
            <a:noAutofit/>
          </a:bodyPr>
          <a:p>
            <a:pPr algn="ctr">
              <a:spcBef>
                <a:spcPct val="0"/>
              </a:spcBef>
              <a:spcAft>
                <a:spcPct val="0"/>
              </a:spcAft>
            </a:pPr>
            <a:r>
              <a:rPr lang="zh-CN" altLang="en-US" sz="2000" b="1" kern="0">
                <a:solidFill>
                  <a:schemeClr val="accent3"/>
                </a:solidFill>
                <a:latin typeface="+mn-ea"/>
                <a:cs typeface="+mn-ea"/>
              </a:rPr>
              <a:t>相关分析的定义与应用</a:t>
            </a:r>
            <a:endParaRPr lang="zh-CN" altLang="en-US" sz="2000" b="1" kern="0">
              <a:solidFill>
                <a:schemeClr val="accent3"/>
              </a:solidFill>
              <a:latin typeface="+mn-ea"/>
              <a:cs typeface="+mn-ea"/>
            </a:endParaRPr>
          </a:p>
        </p:txBody>
      </p:sp>
      <p:sp>
        <p:nvSpPr>
          <p:cNvPr id="15" name="矩形 7"/>
          <p:cNvSpPr/>
          <p:nvPr>
            <p:custDataLst>
              <p:tags r:id="rId6"/>
            </p:custDataLst>
          </p:nvPr>
        </p:nvSpPr>
        <p:spPr>
          <a:xfrm>
            <a:off x="8001000" y="1941195"/>
            <a:ext cx="3354070" cy="1752600"/>
          </a:xfrm>
          <a:prstGeom prst="rect">
            <a:avLst/>
          </a:prstGeom>
        </p:spPr>
        <p:txBody>
          <a:bodyPr wrap="square" lIns="0" tIns="0" rIns="0" bIns="0">
            <a:noAutofit/>
          </a:bodyPr>
          <a:p>
            <a:pPr>
              <a:lnSpc>
                <a:spcPct val="130000"/>
              </a:lnSpc>
              <a:spcBef>
                <a:spcPct val="0"/>
              </a:spcBef>
              <a:spcAft>
                <a:spcPct val="0"/>
              </a:spcAft>
            </a:pPr>
            <a:r>
              <a:rPr lang="zh-CN" altLang="en-US" sz="1600" dirty="0">
                <a:solidFill>
                  <a:schemeClr val="tx1">
                    <a:lumMod val="85000"/>
                    <a:lumOff val="15000"/>
                  </a:schemeClr>
                </a:solidFill>
                <a:latin typeface="+mn-ea"/>
                <a:cs typeface="+mn-ea"/>
              </a:rPr>
              <a:t>不确定性关系，也称为相关关系，是指变量之间不存在严格的确定性依存关系。例如，家庭收入与恩格尔系数之间的关系，虽然一般而言家庭收入越高，恩格尔系数越低，但二者之间没有精确的函数关系，因此它们之间是不确定性的相关关系。</a:t>
            </a:r>
            <a:endParaRPr lang="zh-CN" altLang="en-US" sz="1600" dirty="0">
              <a:solidFill>
                <a:schemeClr val="tx1">
                  <a:lumMod val="85000"/>
                  <a:lumOff val="15000"/>
                </a:schemeClr>
              </a:solidFill>
              <a:latin typeface="+mn-ea"/>
              <a:cs typeface="+mn-ea"/>
            </a:endParaRPr>
          </a:p>
        </p:txBody>
      </p:sp>
      <p:sp>
        <p:nvSpPr>
          <p:cNvPr id="19" name="矩形 9"/>
          <p:cNvSpPr/>
          <p:nvPr>
            <p:custDataLst>
              <p:tags r:id="rId7"/>
            </p:custDataLst>
          </p:nvPr>
        </p:nvSpPr>
        <p:spPr>
          <a:xfrm>
            <a:off x="8186766" y="1481890"/>
            <a:ext cx="3168274" cy="368332"/>
          </a:xfrm>
          <a:prstGeom prst="rect">
            <a:avLst/>
          </a:prstGeom>
          <a:noFill/>
        </p:spPr>
        <p:txBody>
          <a:bodyPr wrap="square" lIns="0" tIns="0" rIns="0" bIns="0" rtlCol="0" anchor="b" anchorCtr="0">
            <a:noAutofit/>
          </a:bodyPr>
          <a:p>
            <a:pPr>
              <a:spcBef>
                <a:spcPct val="0"/>
              </a:spcBef>
              <a:spcAft>
                <a:spcPct val="0"/>
              </a:spcAft>
            </a:pPr>
            <a:r>
              <a:rPr lang="zh-CN" altLang="en-US" sz="2000" b="1" kern="0">
                <a:solidFill>
                  <a:schemeClr val="accent2"/>
                </a:solidFill>
                <a:latin typeface="+mn-ea"/>
                <a:cs typeface="+mn-ea"/>
              </a:rPr>
              <a:t>不确定性关系与相关关系</a:t>
            </a:r>
            <a:endParaRPr lang="zh-CN" altLang="en-US" sz="2000" b="1" kern="0">
              <a:solidFill>
                <a:schemeClr val="accent2"/>
              </a:solidFill>
              <a:latin typeface="+mn-ea"/>
              <a:cs typeface="+mn-ea"/>
            </a:endParaRPr>
          </a:p>
        </p:txBody>
      </p:sp>
      <p:sp>
        <p:nvSpPr>
          <p:cNvPr id="20" name="矩形 10"/>
          <p:cNvSpPr/>
          <p:nvPr>
            <p:custDataLst>
              <p:tags r:id="rId8"/>
            </p:custDataLst>
          </p:nvPr>
        </p:nvSpPr>
        <p:spPr>
          <a:xfrm>
            <a:off x="742950" y="1941195"/>
            <a:ext cx="3354070" cy="1752600"/>
          </a:xfrm>
          <a:prstGeom prst="rect">
            <a:avLst/>
          </a:prstGeom>
        </p:spPr>
        <p:txBody>
          <a:bodyPr wrap="square" lIns="0" tIns="0" rIns="0" bIns="0">
            <a:noAutofit/>
          </a:bodyPr>
          <a:p>
            <a:pPr algn="l">
              <a:lnSpc>
                <a:spcPct val="130000"/>
              </a:lnSpc>
              <a:spcBef>
                <a:spcPct val="0"/>
              </a:spcBef>
              <a:spcAft>
                <a:spcPct val="0"/>
              </a:spcAft>
            </a:pPr>
            <a:r>
              <a:rPr lang="zh-CN" altLang="en-US" sz="1600" dirty="0">
                <a:solidFill>
                  <a:schemeClr val="tx1">
                    <a:lumMod val="85000"/>
                    <a:lumOff val="15000"/>
                  </a:schemeClr>
                </a:solidFill>
                <a:latin typeface="+mn-ea"/>
                <a:cs typeface="+mn-ea"/>
              </a:rPr>
              <a:t>确定性关系指的是变量之间具有严格的依存关系，例如圆的半径与面积之间的关系。通过圆的面积公式</a:t>
            </a:r>
            <a:r>
              <a:rPr lang="en-US" altLang="zh-CN" sz="1600" dirty="0">
                <a:solidFill>
                  <a:schemeClr val="tx1">
                    <a:lumMod val="85000"/>
                    <a:lumOff val="15000"/>
                  </a:schemeClr>
                </a:solidFill>
                <a:latin typeface="+mn-ea"/>
                <a:cs typeface="+mn-ea"/>
              </a:rPr>
              <a:t> S=πr²</a:t>
            </a:r>
            <a:r>
              <a:rPr lang="zh-CN" altLang="en-US" sz="1600" dirty="0">
                <a:solidFill>
                  <a:schemeClr val="tx1">
                    <a:lumMod val="85000"/>
                    <a:lumOff val="15000"/>
                  </a:schemeClr>
                </a:solidFill>
                <a:latin typeface="+mn-ea"/>
                <a:cs typeface="+mn-ea"/>
              </a:rPr>
              <a:t>，给定半径</a:t>
            </a:r>
            <a:r>
              <a:rPr lang="en-US" altLang="zh-CN" sz="1600" dirty="0">
                <a:solidFill>
                  <a:schemeClr val="tx1">
                    <a:lumMod val="85000"/>
                    <a:lumOff val="15000"/>
                  </a:schemeClr>
                </a:solidFill>
                <a:latin typeface="+mn-ea"/>
                <a:cs typeface="+mn-ea"/>
              </a:rPr>
              <a:t> r </a:t>
            </a:r>
            <a:r>
              <a:rPr lang="zh-CN" altLang="en-US" sz="1600" dirty="0">
                <a:solidFill>
                  <a:schemeClr val="tx1">
                    <a:lumMod val="85000"/>
                    <a:lumOff val="15000"/>
                  </a:schemeClr>
                </a:solidFill>
                <a:latin typeface="+mn-ea"/>
                <a:cs typeface="+mn-ea"/>
              </a:rPr>
              <a:t>后，可以准确计算出面积</a:t>
            </a:r>
            <a:r>
              <a:rPr lang="en-US" altLang="zh-CN" sz="1600" dirty="0">
                <a:solidFill>
                  <a:schemeClr val="tx1">
                    <a:lumMod val="85000"/>
                    <a:lumOff val="15000"/>
                  </a:schemeClr>
                </a:solidFill>
                <a:latin typeface="+mn-ea"/>
                <a:cs typeface="+mn-ea"/>
              </a:rPr>
              <a:t> S</a:t>
            </a:r>
            <a:r>
              <a:rPr lang="zh-CN" altLang="en-US" sz="1600" dirty="0">
                <a:solidFill>
                  <a:schemeClr val="tx1">
                    <a:lumMod val="85000"/>
                    <a:lumOff val="15000"/>
                  </a:schemeClr>
                </a:solidFill>
                <a:latin typeface="+mn-ea"/>
                <a:cs typeface="+mn-ea"/>
              </a:rPr>
              <a:t>，这种关系被称为函数关系。</a:t>
            </a:r>
            <a:endParaRPr lang="zh-CN" altLang="en-US" sz="1600" dirty="0">
              <a:solidFill>
                <a:schemeClr val="tx1">
                  <a:lumMod val="85000"/>
                  <a:lumOff val="15000"/>
                </a:schemeClr>
              </a:solidFill>
              <a:latin typeface="+mn-ea"/>
              <a:cs typeface="+mn-ea"/>
            </a:endParaRPr>
          </a:p>
        </p:txBody>
      </p:sp>
      <p:sp>
        <p:nvSpPr>
          <p:cNvPr id="21" name="矩形 11"/>
          <p:cNvSpPr/>
          <p:nvPr>
            <p:custDataLst>
              <p:tags r:id="rId9"/>
            </p:custDataLst>
          </p:nvPr>
        </p:nvSpPr>
        <p:spPr>
          <a:xfrm>
            <a:off x="742653" y="1481890"/>
            <a:ext cx="3168274" cy="368332"/>
          </a:xfrm>
          <a:prstGeom prst="rect">
            <a:avLst/>
          </a:prstGeom>
          <a:noFill/>
        </p:spPr>
        <p:txBody>
          <a:bodyPr wrap="square" lIns="0" tIns="0" rIns="0" bIns="0" rtlCol="0" anchor="b" anchorCtr="0">
            <a:noAutofit/>
          </a:bodyPr>
          <a:p>
            <a:pPr algn="r">
              <a:spcBef>
                <a:spcPct val="0"/>
              </a:spcBef>
              <a:spcAft>
                <a:spcPct val="0"/>
              </a:spcAft>
            </a:pPr>
            <a:r>
              <a:rPr lang="zh-CN" altLang="en-US" sz="2000" b="1" kern="0">
                <a:solidFill>
                  <a:schemeClr val="accent1"/>
                </a:solidFill>
                <a:latin typeface="+mn-ea"/>
                <a:cs typeface="+mn-ea"/>
              </a:rPr>
              <a:t>确定性关系与函数关系</a:t>
            </a:r>
            <a:endParaRPr lang="zh-CN" altLang="en-US" sz="2000" b="1" kern="0">
              <a:solidFill>
                <a:schemeClr val="accent1"/>
              </a:solidFill>
              <a:latin typeface="+mn-ea"/>
              <a:cs typeface="+mn-ea"/>
            </a:endParaRPr>
          </a:p>
        </p:txBody>
      </p:sp>
      <p:sp>
        <p:nvSpPr>
          <p:cNvPr id="22" name="椭圆 22"/>
          <p:cNvSpPr/>
          <p:nvPr>
            <p:custDataLst>
              <p:tags r:id="rId10"/>
            </p:custDataLst>
          </p:nvPr>
        </p:nvSpPr>
        <p:spPr>
          <a:xfrm rot="10800000">
            <a:off x="5126437" y="2845353"/>
            <a:ext cx="1888018" cy="1888018"/>
          </a:xfrm>
          <a:prstGeom prst="ellipse">
            <a:avLst/>
          </a:prstGeom>
          <a:solidFill>
            <a:schemeClr val="accent3">
              <a:alpha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pic>
        <p:nvPicPr>
          <p:cNvPr id="24" name="图片 4" descr="343439383331313b343532303032303bb8f6c8cbd0c5cfa2"/>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6648663" y="2261738"/>
            <a:ext cx="388833" cy="388833"/>
          </a:xfrm>
          <a:prstGeom prst="rect">
            <a:avLst/>
          </a:prstGeom>
        </p:spPr>
      </p:pic>
      <p:pic>
        <p:nvPicPr>
          <p:cNvPr id="25" name="图片 3" descr="343439383331313b343532303031393bd2b5bca8b9dcc0ed"/>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5059121" y="2258562"/>
            <a:ext cx="396034" cy="396034"/>
          </a:xfrm>
          <a:prstGeom prst="rect">
            <a:avLst/>
          </a:prstGeom>
        </p:spPr>
      </p:pic>
      <p:pic>
        <p:nvPicPr>
          <p:cNvPr id="26" name="图片 7" descr="343439383331313b343532303032333bc6f3d2b5bcf2bde9"/>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5875802" y="3594718"/>
            <a:ext cx="388834" cy="388834"/>
          </a:xfrm>
          <a:prstGeom prst="rect">
            <a:avLst/>
          </a:prstGeom>
        </p:spPr>
      </p:pic>
    </p:spTree>
    <p:custDataLst>
      <p:tags r:id="rId2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矩形 2"/>
          <p:cNvSpPr/>
          <p:nvPr>
            <p:custDataLst>
              <p:tags r:id="rId1"/>
            </p:custDataLst>
          </p:nvPr>
        </p:nvSpPr>
        <p:spPr>
          <a:xfrm>
            <a:off x="877570" y="2591435"/>
            <a:ext cx="2159635" cy="1132205"/>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函数关系与相关关系在实际中可能因测量误差和随机因素而难以区分，但理解它们的差异对于数据分析至关重要。</a:t>
            </a:r>
            <a:endParaRPr lang="zh-CN" altLang="en-US" sz="1600" kern="0">
              <a:ln>
                <a:noFill/>
                <a:prstDash val="sysDot"/>
              </a:ln>
              <a:solidFill>
                <a:schemeClr val="tx1">
                  <a:lumMod val="85000"/>
                  <a:lumOff val="15000"/>
                </a:schemeClr>
              </a:solidFill>
              <a:latin typeface="+mn-ea"/>
              <a:cs typeface="+mn-ea"/>
            </a:endParaRPr>
          </a:p>
        </p:txBody>
      </p:sp>
      <p:sp>
        <p:nvSpPr>
          <p:cNvPr id="9" name="矩形 3"/>
          <p:cNvSpPr/>
          <p:nvPr>
            <p:custDataLst>
              <p:tags r:id="rId2"/>
            </p:custDataLst>
          </p:nvPr>
        </p:nvSpPr>
        <p:spPr>
          <a:xfrm>
            <a:off x="911856" y="2000553"/>
            <a:ext cx="2159956" cy="591101"/>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1"/>
                </a:solidFill>
                <a:latin typeface="+mn-ea"/>
                <a:cs typeface="+mn-ea"/>
              </a:rPr>
              <a:t>函数关系与相关关系的辨析</a:t>
            </a:r>
            <a:endParaRPr lang="zh-CN" altLang="en-US" b="1" kern="0">
              <a:solidFill>
                <a:schemeClr val="accent1"/>
              </a:solidFill>
              <a:latin typeface="+mn-ea"/>
              <a:cs typeface="+mn-ea"/>
            </a:endParaRPr>
          </a:p>
        </p:txBody>
      </p:sp>
      <p:sp>
        <p:nvSpPr>
          <p:cNvPr id="13" name="矩形 4"/>
          <p:cNvSpPr/>
          <p:nvPr>
            <p:custDataLst>
              <p:tags r:id="rId3"/>
            </p:custDataLst>
          </p:nvPr>
        </p:nvSpPr>
        <p:spPr>
          <a:xfrm>
            <a:off x="912495" y="1428115"/>
            <a:ext cx="940435" cy="591820"/>
          </a:xfrm>
          <a:prstGeom prst="rect">
            <a:avLst/>
          </a:prstGeom>
          <a:noFill/>
        </p:spPr>
        <p:txBody>
          <a:bodyPr wrap="none" lIns="0" tIns="0" rIns="0" bIns="0" rtlCol="0" anchor="ctr">
            <a:normAutofit fontScale="40000"/>
          </a:bodyPr>
          <a:p>
            <a:pPr>
              <a:spcBef>
                <a:spcPct val="0"/>
              </a:spcBef>
              <a:spcAft>
                <a:spcPct val="0"/>
              </a:spcAft>
            </a:pPr>
            <a:r>
              <a:rPr lang="en-US" altLang="zh-CN" sz="7200" b="1" kern="0">
                <a:solidFill>
                  <a:schemeClr val="accent1"/>
                </a:solidFill>
                <a:latin typeface="+mn-ea"/>
                <a:cs typeface="+mn-ea"/>
              </a:rPr>
              <a:t>01</a:t>
            </a:r>
            <a:endParaRPr lang="en-US" altLang="zh-CN" sz="7200" b="1" kern="0">
              <a:solidFill>
                <a:schemeClr val="accent1"/>
              </a:solidFill>
              <a:latin typeface="+mn-ea"/>
              <a:cs typeface="+mn-ea"/>
            </a:endParaRPr>
          </a:p>
        </p:txBody>
      </p:sp>
      <p:sp>
        <p:nvSpPr>
          <p:cNvPr id="16" name="矩形 5"/>
          <p:cNvSpPr/>
          <p:nvPr>
            <p:custDataLst>
              <p:tags r:id="rId4"/>
            </p:custDataLst>
          </p:nvPr>
        </p:nvSpPr>
        <p:spPr>
          <a:xfrm>
            <a:off x="3684270" y="2591435"/>
            <a:ext cx="2159635" cy="1132205"/>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测量误差和随机因素可能导致变量间的关系从函数关系转变为相关关系，这要求在数据分析时考虑这些潜在干扰。</a:t>
            </a:r>
            <a:endParaRPr lang="zh-CN" altLang="en-US" sz="1600" kern="0">
              <a:ln>
                <a:noFill/>
                <a:prstDash val="sysDot"/>
              </a:ln>
              <a:solidFill>
                <a:schemeClr val="tx1">
                  <a:lumMod val="85000"/>
                  <a:lumOff val="15000"/>
                </a:schemeClr>
              </a:solidFill>
              <a:latin typeface="+mn-ea"/>
              <a:cs typeface="+mn-ea"/>
            </a:endParaRPr>
          </a:p>
        </p:txBody>
      </p:sp>
      <p:sp>
        <p:nvSpPr>
          <p:cNvPr id="17" name="矩形 6"/>
          <p:cNvSpPr/>
          <p:nvPr>
            <p:custDataLst>
              <p:tags r:id="rId5"/>
            </p:custDataLst>
          </p:nvPr>
        </p:nvSpPr>
        <p:spPr>
          <a:xfrm>
            <a:off x="3718499" y="2000553"/>
            <a:ext cx="2159956" cy="591101"/>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2"/>
                </a:solidFill>
                <a:latin typeface="+mn-ea"/>
                <a:cs typeface="+mn-ea"/>
              </a:rPr>
              <a:t>测量误差与随机因素的影响</a:t>
            </a:r>
            <a:endParaRPr lang="zh-CN" altLang="en-US" b="1" kern="0">
              <a:solidFill>
                <a:schemeClr val="accent2"/>
              </a:solidFill>
              <a:latin typeface="+mn-ea"/>
              <a:cs typeface="+mn-ea"/>
            </a:endParaRPr>
          </a:p>
        </p:txBody>
      </p:sp>
      <p:sp>
        <p:nvSpPr>
          <p:cNvPr id="18" name="矩形 9"/>
          <p:cNvSpPr/>
          <p:nvPr>
            <p:custDataLst>
              <p:tags r:id="rId6"/>
            </p:custDataLst>
          </p:nvPr>
        </p:nvSpPr>
        <p:spPr>
          <a:xfrm>
            <a:off x="3719195" y="1428115"/>
            <a:ext cx="940435" cy="591820"/>
          </a:xfrm>
          <a:prstGeom prst="rect">
            <a:avLst/>
          </a:prstGeom>
          <a:noFill/>
        </p:spPr>
        <p:txBody>
          <a:bodyPr wrap="none" lIns="0" tIns="0" rIns="0" bIns="0" rtlCol="0" anchor="ctr">
            <a:normAutofit fontScale="40000"/>
          </a:bodyPr>
          <a:p>
            <a:pPr>
              <a:spcBef>
                <a:spcPct val="0"/>
              </a:spcBef>
              <a:spcAft>
                <a:spcPct val="0"/>
              </a:spcAft>
            </a:pPr>
            <a:r>
              <a:rPr lang="en-US" altLang="zh-CN" sz="7200" b="1" kern="0" dirty="0">
                <a:solidFill>
                  <a:schemeClr val="accent2"/>
                </a:solidFill>
                <a:latin typeface="+mn-ea"/>
                <a:cs typeface="+mn-ea"/>
              </a:rPr>
              <a:t>02</a:t>
            </a:r>
            <a:endParaRPr lang="en-US" altLang="zh-CN" sz="7200" b="1" kern="0" dirty="0">
              <a:solidFill>
                <a:schemeClr val="accent2"/>
              </a:solidFill>
              <a:latin typeface="+mn-ea"/>
              <a:cs typeface="+mn-ea"/>
            </a:endParaRPr>
          </a:p>
        </p:txBody>
      </p:sp>
      <p:sp>
        <p:nvSpPr>
          <p:cNvPr id="20" name="矩形 10"/>
          <p:cNvSpPr/>
          <p:nvPr>
            <p:custDataLst>
              <p:tags r:id="rId7"/>
            </p:custDataLst>
          </p:nvPr>
        </p:nvSpPr>
        <p:spPr>
          <a:xfrm>
            <a:off x="6490335" y="2591435"/>
            <a:ext cx="2159635" cy="1132205"/>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区分变量间的因果关系和伴随关系对于理解数据背后的机制至关重要，有助于揭示事件之间的真正联系。</a:t>
            </a:r>
            <a:endParaRPr lang="zh-CN" altLang="en-US" sz="1600" kern="0">
              <a:ln>
                <a:noFill/>
                <a:prstDash val="sysDot"/>
              </a:ln>
              <a:solidFill>
                <a:schemeClr val="tx1">
                  <a:lumMod val="85000"/>
                  <a:lumOff val="15000"/>
                </a:schemeClr>
              </a:solidFill>
              <a:latin typeface="+mn-ea"/>
              <a:cs typeface="+mn-ea"/>
            </a:endParaRPr>
          </a:p>
        </p:txBody>
      </p:sp>
      <p:sp>
        <p:nvSpPr>
          <p:cNvPr id="21" name="矩形 11"/>
          <p:cNvSpPr/>
          <p:nvPr>
            <p:custDataLst>
              <p:tags r:id="rId8"/>
            </p:custDataLst>
          </p:nvPr>
        </p:nvSpPr>
        <p:spPr>
          <a:xfrm>
            <a:off x="6524507" y="2000553"/>
            <a:ext cx="2159956" cy="591101"/>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3"/>
                </a:solidFill>
                <a:latin typeface="+mn-ea"/>
                <a:cs typeface="+mn-ea"/>
              </a:rPr>
              <a:t>因果关系与伴随关系的区分</a:t>
            </a:r>
            <a:endParaRPr lang="zh-CN" altLang="en-US" b="1" kern="0">
              <a:solidFill>
                <a:schemeClr val="accent3"/>
              </a:solidFill>
              <a:latin typeface="+mn-ea"/>
              <a:cs typeface="+mn-ea"/>
            </a:endParaRPr>
          </a:p>
        </p:txBody>
      </p:sp>
      <p:sp>
        <p:nvSpPr>
          <p:cNvPr id="22" name="矩形 14"/>
          <p:cNvSpPr/>
          <p:nvPr>
            <p:custDataLst>
              <p:tags r:id="rId9"/>
            </p:custDataLst>
          </p:nvPr>
        </p:nvSpPr>
        <p:spPr>
          <a:xfrm>
            <a:off x="6525260" y="1428115"/>
            <a:ext cx="940435" cy="591820"/>
          </a:xfrm>
          <a:prstGeom prst="rect">
            <a:avLst/>
          </a:prstGeom>
          <a:noFill/>
        </p:spPr>
        <p:txBody>
          <a:bodyPr wrap="none" lIns="0" tIns="0" rIns="0" bIns="0" rtlCol="0" anchor="ctr">
            <a:normAutofit fontScale="40000"/>
          </a:bodyPr>
          <a:p>
            <a:pPr>
              <a:spcBef>
                <a:spcPct val="0"/>
              </a:spcBef>
              <a:spcAft>
                <a:spcPct val="0"/>
              </a:spcAft>
            </a:pPr>
            <a:r>
              <a:rPr lang="en-US" altLang="zh-CN" sz="7200" b="1" kern="0" dirty="0">
                <a:solidFill>
                  <a:schemeClr val="accent3"/>
                </a:solidFill>
                <a:latin typeface="+mn-ea"/>
                <a:cs typeface="+mn-ea"/>
              </a:rPr>
              <a:t>03</a:t>
            </a:r>
            <a:endParaRPr lang="en-US" altLang="zh-CN" sz="7200" b="1" kern="0" dirty="0">
              <a:solidFill>
                <a:schemeClr val="accent3"/>
              </a:solidFill>
              <a:latin typeface="+mn-ea"/>
              <a:cs typeface="+mn-ea"/>
            </a:endParaRPr>
          </a:p>
        </p:txBody>
      </p:sp>
      <p:sp>
        <p:nvSpPr>
          <p:cNvPr id="24" name="矩形 27"/>
          <p:cNvSpPr/>
          <p:nvPr>
            <p:custDataLst>
              <p:tags r:id="rId10"/>
            </p:custDataLst>
          </p:nvPr>
        </p:nvSpPr>
        <p:spPr>
          <a:xfrm>
            <a:off x="9313545" y="2591435"/>
            <a:ext cx="2159635" cy="1132205"/>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明确自变量和因变量的定义及其在研究中的角色，有助于确定因果关系，并指导数据分析的方向和深度。</a:t>
            </a:r>
            <a:endParaRPr lang="zh-CN" altLang="en-US" sz="1600" kern="0">
              <a:ln>
                <a:noFill/>
                <a:prstDash val="sysDot"/>
              </a:ln>
              <a:solidFill>
                <a:schemeClr val="tx1">
                  <a:lumMod val="85000"/>
                  <a:lumOff val="15000"/>
                </a:schemeClr>
              </a:solidFill>
              <a:latin typeface="+mn-ea"/>
              <a:cs typeface="+mn-ea"/>
            </a:endParaRPr>
          </a:p>
        </p:txBody>
      </p:sp>
      <p:sp>
        <p:nvSpPr>
          <p:cNvPr id="25" name="矩形 28"/>
          <p:cNvSpPr/>
          <p:nvPr>
            <p:custDataLst>
              <p:tags r:id="rId11"/>
            </p:custDataLst>
          </p:nvPr>
        </p:nvSpPr>
        <p:spPr>
          <a:xfrm>
            <a:off x="9347659" y="2000553"/>
            <a:ext cx="2159956" cy="591101"/>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4"/>
                </a:solidFill>
                <a:latin typeface="+mn-ea"/>
                <a:cs typeface="+mn-ea"/>
              </a:rPr>
              <a:t>自变量与因变量的定义及其研究目的</a:t>
            </a:r>
            <a:endParaRPr lang="zh-CN" altLang="en-US" b="1" kern="0">
              <a:solidFill>
                <a:schemeClr val="accent4"/>
              </a:solidFill>
              <a:latin typeface="+mn-ea"/>
              <a:cs typeface="+mn-ea"/>
            </a:endParaRPr>
          </a:p>
        </p:txBody>
      </p:sp>
      <p:sp>
        <p:nvSpPr>
          <p:cNvPr id="26" name="矩形 33"/>
          <p:cNvSpPr/>
          <p:nvPr>
            <p:custDataLst>
              <p:tags r:id="rId12"/>
            </p:custDataLst>
          </p:nvPr>
        </p:nvSpPr>
        <p:spPr>
          <a:xfrm>
            <a:off x="9348470" y="1428115"/>
            <a:ext cx="940435" cy="591820"/>
          </a:xfrm>
          <a:prstGeom prst="rect">
            <a:avLst/>
          </a:prstGeom>
          <a:noFill/>
        </p:spPr>
        <p:txBody>
          <a:bodyPr wrap="none" lIns="0" tIns="0" rIns="0" bIns="0" rtlCol="0" anchor="ctr">
            <a:normAutofit fontScale="40000"/>
          </a:bodyPr>
          <a:p>
            <a:pPr>
              <a:spcBef>
                <a:spcPct val="0"/>
              </a:spcBef>
              <a:spcAft>
                <a:spcPct val="0"/>
              </a:spcAft>
            </a:pPr>
            <a:r>
              <a:rPr lang="en-US" altLang="zh-CN" sz="7200" b="1" kern="0">
                <a:solidFill>
                  <a:schemeClr val="accent4"/>
                </a:solidFill>
                <a:latin typeface="+mn-ea"/>
                <a:cs typeface="+mn-ea"/>
              </a:rPr>
              <a:t>04</a:t>
            </a:r>
            <a:endParaRPr lang="en-US" altLang="zh-CN" sz="7200" b="1" kern="0">
              <a:solidFill>
                <a:schemeClr val="accent4"/>
              </a:solidFill>
              <a:latin typeface="+mn-ea"/>
              <a:cs typeface="+mn-ea"/>
            </a:endParaRPr>
          </a:p>
        </p:txBody>
      </p:sp>
      <p:cxnSp>
        <p:nvCxnSpPr>
          <p:cNvPr id="35" name="直接连接符 13"/>
          <p:cNvCxnSpPr/>
          <p:nvPr>
            <p:custDataLst>
              <p:tags r:id="rId13"/>
            </p:custDataLst>
          </p:nvPr>
        </p:nvCxnSpPr>
        <p:spPr>
          <a:xfrm>
            <a:off x="707390" y="1427809"/>
            <a:ext cx="0" cy="4427087"/>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6" name="直接连接符 18"/>
          <p:cNvCxnSpPr/>
          <p:nvPr>
            <p:custDataLst>
              <p:tags r:id="rId14"/>
            </p:custDataLst>
          </p:nvPr>
        </p:nvCxnSpPr>
        <p:spPr>
          <a:xfrm>
            <a:off x="3513398" y="1427809"/>
            <a:ext cx="0" cy="4427087"/>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7" name="直接连接符 22"/>
          <p:cNvCxnSpPr/>
          <p:nvPr>
            <p:custDataLst>
              <p:tags r:id="rId15"/>
            </p:custDataLst>
          </p:nvPr>
        </p:nvCxnSpPr>
        <p:spPr>
          <a:xfrm>
            <a:off x="6319406" y="1427809"/>
            <a:ext cx="0" cy="4427087"/>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8" name="直接连接符 26"/>
          <p:cNvCxnSpPr/>
          <p:nvPr>
            <p:custDataLst>
              <p:tags r:id="rId16"/>
            </p:custDataLst>
          </p:nvPr>
        </p:nvCxnSpPr>
        <p:spPr>
          <a:xfrm>
            <a:off x="9143193" y="1427809"/>
            <a:ext cx="0" cy="4427087"/>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pic>
        <p:nvPicPr>
          <p:cNvPr id="39" name="图片 29" descr="/data/temp/f4482901-4f32-43d3-94d9-12c706d40dfa/93e493dd-9d51-11f0-af76-56708da38da0.jpg@base@tag=imgScale&amp;m=1&amp;w=600&amp;h=360&amp;q=9593e493dd-9d51-11f0-af76-56708da38da0"/>
          <p:cNvPicPr>
            <a:picLocks noChangeAspect="1"/>
          </p:cNvPicPr>
          <p:nvPr>
            <p:custDataLst>
              <p:tags r:id="rId17"/>
            </p:custDataLst>
          </p:nvPr>
        </p:nvPicPr>
        <p:blipFill rotWithShape="1">
          <a:blip r:embed="rId18"/>
          <a:srcRect t="5000" b="5000"/>
          <a:stretch>
            <a:fillRect/>
          </a:stretch>
        </p:blipFill>
        <p:spPr>
          <a:xfrm>
            <a:off x="912491" y="4541150"/>
            <a:ext cx="2159956" cy="1295974"/>
          </a:xfrm>
          <a:prstGeom prst="rect">
            <a:avLst/>
          </a:prstGeom>
          <a:solidFill>
            <a:schemeClr val="accent1"/>
          </a:solidFill>
          <a:ln>
            <a:solidFill>
              <a:schemeClr val="accent1">
                <a:alpha val="20000"/>
              </a:schemeClr>
            </a:solidFill>
          </a:ln>
        </p:spPr>
      </p:pic>
      <p:pic>
        <p:nvPicPr>
          <p:cNvPr id="40" name="图片 30" descr="/data/temp/f4482901-4f32-43d3-94d9-12c706d40dfa/93e4945d-9d51-11f0-af76-56708da38da0.jpg@base@tag=imgScale&amp;m=1&amp;w=600&amp;h=360&amp;q=9593e4945d-9d51-11f0-af76-56708da38da0"/>
          <p:cNvPicPr>
            <a:picLocks noChangeAspect="1"/>
          </p:cNvPicPr>
          <p:nvPr>
            <p:custDataLst>
              <p:tags r:id="rId19"/>
            </p:custDataLst>
          </p:nvPr>
        </p:nvPicPr>
        <p:blipFill rotWithShape="1">
          <a:blip r:embed="rId20"/>
          <a:srcRect t="9306" b="10694"/>
          <a:stretch>
            <a:fillRect/>
          </a:stretch>
        </p:blipFill>
        <p:spPr>
          <a:xfrm>
            <a:off x="3719134" y="4541150"/>
            <a:ext cx="2159956" cy="1295974"/>
          </a:xfrm>
          <a:prstGeom prst="rect">
            <a:avLst/>
          </a:prstGeom>
          <a:solidFill>
            <a:schemeClr val="accent2"/>
          </a:solidFill>
          <a:ln>
            <a:solidFill>
              <a:schemeClr val="accent2">
                <a:alpha val="20000"/>
              </a:schemeClr>
            </a:solidFill>
          </a:ln>
        </p:spPr>
      </p:pic>
      <p:pic>
        <p:nvPicPr>
          <p:cNvPr id="41" name="图片 31" descr="/data/temp/f4482901-4f32-43d3-94d9-12c706d40dfa/93e494ef-9d51-11f0-af76-56708da38da0.jpg@base@tag=imgScale&amp;m=1&amp;w=600&amp;h=360&amp;q=9593e494ef-9d51-11f0-af76-56708da38da0"/>
          <p:cNvPicPr>
            <a:picLocks noChangeAspect="1"/>
          </p:cNvPicPr>
          <p:nvPr>
            <p:custDataLst>
              <p:tags r:id="rId21"/>
            </p:custDataLst>
          </p:nvPr>
        </p:nvPicPr>
        <p:blipFill rotWithShape="1">
          <a:blip r:embed="rId22"/>
          <a:srcRect t="7833" b="7833"/>
          <a:stretch>
            <a:fillRect/>
          </a:stretch>
        </p:blipFill>
        <p:spPr>
          <a:xfrm>
            <a:off x="6525142" y="4541150"/>
            <a:ext cx="2159956" cy="1295974"/>
          </a:xfrm>
          <a:prstGeom prst="rect">
            <a:avLst/>
          </a:prstGeom>
          <a:solidFill>
            <a:schemeClr val="accent3"/>
          </a:solidFill>
          <a:ln>
            <a:solidFill>
              <a:schemeClr val="accent3">
                <a:alpha val="20000"/>
              </a:schemeClr>
            </a:solidFill>
          </a:ln>
        </p:spPr>
      </p:pic>
      <p:pic>
        <p:nvPicPr>
          <p:cNvPr id="42" name="图片 32" descr="/data/temp/f4482901-4f32-43d3-94d9-12c706d40dfa/93e494e8-9d51-11f0-af76-56708da38da0.jpg@base@tag=imgScale&amp;m=1&amp;w=600&amp;h=360&amp;q=9593e494e8-9d51-11f0-af76-56708da38da0"/>
          <p:cNvPicPr>
            <a:picLocks noChangeAspect="1"/>
          </p:cNvPicPr>
          <p:nvPr>
            <p:custDataLst>
              <p:tags r:id="rId23"/>
            </p:custDataLst>
          </p:nvPr>
        </p:nvPicPr>
        <p:blipFill rotWithShape="1">
          <a:blip r:embed="rId24"/>
          <a:srcRect t="12500" b="12500"/>
          <a:stretch>
            <a:fillRect/>
          </a:stretch>
        </p:blipFill>
        <p:spPr>
          <a:xfrm>
            <a:off x="9348294" y="4541150"/>
            <a:ext cx="2159956" cy="1295974"/>
          </a:xfrm>
          <a:prstGeom prst="rect">
            <a:avLst/>
          </a:prstGeom>
          <a:solidFill>
            <a:schemeClr val="accent4"/>
          </a:solidFill>
          <a:ln>
            <a:solidFill>
              <a:schemeClr val="accent4">
                <a:alpha val="20000"/>
              </a:schemeClr>
            </a:solidFill>
          </a:ln>
        </p:spPr>
      </p:pic>
    </p:spTree>
    <p:custDataLst>
      <p:tags r:id="rId2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4" name="椭圆 153"/>
          <p:cNvSpPr/>
          <p:nvPr>
            <p:custDataLst>
              <p:tags r:id="rId1"/>
            </p:custDataLst>
          </p:nvPr>
        </p:nvSpPr>
        <p:spPr>
          <a:xfrm>
            <a:off x="4902369" y="1784243"/>
            <a:ext cx="2773374" cy="2773374"/>
          </a:xfrm>
          <a:prstGeom prst="ellipse">
            <a:avLst/>
          </a:prstGeom>
          <a:solidFill>
            <a:schemeClr val="bg2"/>
          </a:solidFill>
          <a:ln w="12700" cap="flat" cmpd="sng" algn="ctr">
            <a:noFill/>
            <a:prstDash val="solid"/>
            <a:miter lim="800000"/>
          </a:ln>
          <a:effectLst>
            <a:outerShdw blurRad="152400" sx="106000" sy="106000" algn="ctr" rotWithShape="0">
              <a:schemeClr val="tx1">
                <a:lumMod val="65000"/>
                <a:lumOff val="35000"/>
                <a:alpha val="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solidFill>
                <a:schemeClr val="lt1"/>
              </a:solidFill>
            </a:endParaRPr>
          </a:p>
        </p:txBody>
      </p:sp>
      <p:sp>
        <p:nvSpPr>
          <p:cNvPr id="272" name="任意多边形: 形状 46"/>
          <p:cNvSpPr/>
          <p:nvPr>
            <p:custDataLst>
              <p:tags r:id="rId2"/>
            </p:custDataLst>
          </p:nvPr>
        </p:nvSpPr>
        <p:spPr>
          <a:xfrm>
            <a:off x="5336135" y="2473564"/>
            <a:ext cx="933120" cy="688703"/>
          </a:xfrm>
          <a:custGeom>
            <a:avLst/>
            <a:gdLst>
              <a:gd name="connsiteX0" fmla="*/ 1298177 w 1374485"/>
              <a:gd name="connsiteY0" fmla="*/ 0 h 1013617"/>
              <a:gd name="connsiteX1" fmla="*/ 1374485 w 1374485"/>
              <a:gd name="connsiteY1" fmla="*/ 3853 h 1013617"/>
              <a:gd name="connsiteX2" fmla="*/ 1374485 w 1374485"/>
              <a:gd name="connsiteY2" fmla="*/ 71359 h 1013617"/>
              <a:gd name="connsiteX3" fmla="*/ 1290085 w 1374485"/>
              <a:gd name="connsiteY3" fmla="*/ 75621 h 1013617"/>
              <a:gd name="connsiteX4" fmla="*/ 427951 w 1374485"/>
              <a:gd name="connsiteY4" fmla="*/ 943245 h 1013617"/>
              <a:gd name="connsiteX5" fmla="*/ 424619 w 1374485"/>
              <a:gd name="connsiteY5" fmla="*/ 1013617 h 1013617"/>
              <a:gd name="connsiteX6" fmla="*/ 0 w 1374485"/>
              <a:gd name="connsiteY6" fmla="*/ 1013617 h 1013617"/>
              <a:gd name="connsiteX7" fmla="*/ 18564 w 1374485"/>
              <a:gd name="connsiteY7" fmla="*/ 941419 h 1013617"/>
              <a:gd name="connsiteX8" fmla="*/ 1298177 w 1374485"/>
              <a:gd name="connsiteY8" fmla="*/ 0 h 1013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74485" h="1013617">
                <a:moveTo>
                  <a:pt x="1298177" y="0"/>
                </a:moveTo>
                <a:lnTo>
                  <a:pt x="1374485" y="3853"/>
                </a:lnTo>
                <a:lnTo>
                  <a:pt x="1374485" y="71359"/>
                </a:lnTo>
                <a:lnTo>
                  <a:pt x="1290085" y="75621"/>
                </a:lnTo>
                <a:cubicBezTo>
                  <a:pt x="833795" y="121961"/>
                  <a:pt x="471461" y="486124"/>
                  <a:pt x="427951" y="943245"/>
                </a:cubicBezTo>
                <a:lnTo>
                  <a:pt x="424619" y="1013617"/>
                </a:lnTo>
                <a:lnTo>
                  <a:pt x="0" y="1013617"/>
                </a:lnTo>
                <a:lnTo>
                  <a:pt x="18564" y="941419"/>
                </a:lnTo>
                <a:cubicBezTo>
                  <a:pt x="188205" y="396009"/>
                  <a:pt x="696944" y="0"/>
                  <a:pt x="1298177" y="0"/>
                </a:cubicBezTo>
                <a:close/>
              </a:path>
            </a:pathLst>
          </a:custGeom>
          <a:gradFill>
            <a:gsLst>
              <a:gs pos="0">
                <a:schemeClr val="accent1">
                  <a:lumMod val="60000"/>
                  <a:lumOff val="40000"/>
                  <a:alpha val="100000"/>
                </a:schemeClr>
              </a:gs>
              <a:gs pos="71000">
                <a:schemeClr val="accent1">
                  <a:alpha val="100000"/>
                </a:schemeClr>
              </a:gs>
            </a:gsLst>
            <a:lin ang="2700000" scaled="0"/>
          </a:gradFill>
          <a:ln w="12700" cap="flat" cmpd="sng" algn="ctr">
            <a:noFill/>
            <a:prstDash val="solid"/>
            <a:miter lim="800000"/>
          </a:ln>
          <a:effectLst>
            <a:outerShdw blurRad="50800" dist="38100" dir="8100000" algn="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olidFill>
                <a:schemeClr val="lt1"/>
              </a:solidFill>
              <a:sym typeface="+mn-ea"/>
            </a:endParaRPr>
          </a:p>
        </p:txBody>
      </p:sp>
      <p:sp>
        <p:nvSpPr>
          <p:cNvPr id="274" name="任意多边形: 形状 46"/>
          <p:cNvSpPr/>
          <p:nvPr>
            <p:custDataLst>
              <p:tags r:id="rId3"/>
            </p:custDataLst>
          </p:nvPr>
        </p:nvSpPr>
        <p:spPr>
          <a:xfrm rot="5400000">
            <a:off x="6189432" y="2347333"/>
            <a:ext cx="939308" cy="692416"/>
          </a:xfrm>
          <a:custGeom>
            <a:avLst/>
            <a:gdLst>
              <a:gd name="connsiteX0" fmla="*/ 1298177 w 1374485"/>
              <a:gd name="connsiteY0" fmla="*/ 0 h 1013617"/>
              <a:gd name="connsiteX1" fmla="*/ 1374485 w 1374485"/>
              <a:gd name="connsiteY1" fmla="*/ 3853 h 1013617"/>
              <a:gd name="connsiteX2" fmla="*/ 1374485 w 1374485"/>
              <a:gd name="connsiteY2" fmla="*/ 71359 h 1013617"/>
              <a:gd name="connsiteX3" fmla="*/ 1290085 w 1374485"/>
              <a:gd name="connsiteY3" fmla="*/ 75621 h 1013617"/>
              <a:gd name="connsiteX4" fmla="*/ 427951 w 1374485"/>
              <a:gd name="connsiteY4" fmla="*/ 943245 h 1013617"/>
              <a:gd name="connsiteX5" fmla="*/ 424619 w 1374485"/>
              <a:gd name="connsiteY5" fmla="*/ 1013617 h 1013617"/>
              <a:gd name="connsiteX6" fmla="*/ 0 w 1374485"/>
              <a:gd name="connsiteY6" fmla="*/ 1013617 h 1013617"/>
              <a:gd name="connsiteX7" fmla="*/ 18564 w 1374485"/>
              <a:gd name="connsiteY7" fmla="*/ 941419 h 1013617"/>
              <a:gd name="connsiteX8" fmla="*/ 1298177 w 1374485"/>
              <a:gd name="connsiteY8" fmla="*/ 0 h 1013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74485" h="1013617">
                <a:moveTo>
                  <a:pt x="1298177" y="0"/>
                </a:moveTo>
                <a:lnTo>
                  <a:pt x="1374485" y="3853"/>
                </a:lnTo>
                <a:lnTo>
                  <a:pt x="1374485" y="71359"/>
                </a:lnTo>
                <a:lnTo>
                  <a:pt x="1290085" y="75621"/>
                </a:lnTo>
                <a:cubicBezTo>
                  <a:pt x="833795" y="121961"/>
                  <a:pt x="471461" y="486124"/>
                  <a:pt x="427951" y="943245"/>
                </a:cubicBezTo>
                <a:lnTo>
                  <a:pt x="424619" y="1013617"/>
                </a:lnTo>
                <a:lnTo>
                  <a:pt x="0" y="1013617"/>
                </a:lnTo>
                <a:lnTo>
                  <a:pt x="18564" y="941419"/>
                </a:lnTo>
                <a:cubicBezTo>
                  <a:pt x="188205" y="396009"/>
                  <a:pt x="696944" y="0"/>
                  <a:pt x="1298177" y="0"/>
                </a:cubicBezTo>
                <a:close/>
              </a:path>
            </a:pathLst>
          </a:custGeom>
          <a:gradFill>
            <a:gsLst>
              <a:gs pos="0">
                <a:schemeClr val="accent2">
                  <a:lumMod val="60000"/>
                  <a:lumOff val="40000"/>
                  <a:alpha val="100000"/>
                </a:schemeClr>
              </a:gs>
              <a:gs pos="71000">
                <a:schemeClr val="accent2">
                  <a:alpha val="100000"/>
                </a:schemeClr>
              </a:gs>
            </a:gsLst>
            <a:lin ang="2700000" scaled="0"/>
          </a:gradFill>
          <a:ln w="12700" cap="flat" cmpd="sng" algn="ctr">
            <a:noFill/>
            <a:prstDash val="solid"/>
            <a:miter lim="800000"/>
          </a:ln>
          <a:effectLst>
            <a:outerShdw blurRad="50800" dist="38100" dir="8100000" algn="tr"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olidFill>
                <a:schemeClr val="lt1"/>
              </a:solidFill>
              <a:sym typeface="+mn-ea"/>
            </a:endParaRPr>
          </a:p>
        </p:txBody>
      </p:sp>
      <p:sp>
        <p:nvSpPr>
          <p:cNvPr id="275" name="任意多边形: 形状 46"/>
          <p:cNvSpPr/>
          <p:nvPr>
            <p:custDataLst>
              <p:tags r:id="rId4"/>
            </p:custDataLst>
          </p:nvPr>
        </p:nvSpPr>
        <p:spPr>
          <a:xfrm rot="10800000">
            <a:off x="6307000" y="3196300"/>
            <a:ext cx="939308" cy="691796"/>
          </a:xfrm>
          <a:custGeom>
            <a:avLst/>
            <a:gdLst>
              <a:gd name="connsiteX0" fmla="*/ 1298177 w 1374485"/>
              <a:gd name="connsiteY0" fmla="*/ 0 h 1013617"/>
              <a:gd name="connsiteX1" fmla="*/ 1374485 w 1374485"/>
              <a:gd name="connsiteY1" fmla="*/ 3853 h 1013617"/>
              <a:gd name="connsiteX2" fmla="*/ 1374485 w 1374485"/>
              <a:gd name="connsiteY2" fmla="*/ 71359 h 1013617"/>
              <a:gd name="connsiteX3" fmla="*/ 1290085 w 1374485"/>
              <a:gd name="connsiteY3" fmla="*/ 75621 h 1013617"/>
              <a:gd name="connsiteX4" fmla="*/ 427951 w 1374485"/>
              <a:gd name="connsiteY4" fmla="*/ 943245 h 1013617"/>
              <a:gd name="connsiteX5" fmla="*/ 424619 w 1374485"/>
              <a:gd name="connsiteY5" fmla="*/ 1013617 h 1013617"/>
              <a:gd name="connsiteX6" fmla="*/ 0 w 1374485"/>
              <a:gd name="connsiteY6" fmla="*/ 1013617 h 1013617"/>
              <a:gd name="connsiteX7" fmla="*/ 18564 w 1374485"/>
              <a:gd name="connsiteY7" fmla="*/ 941419 h 1013617"/>
              <a:gd name="connsiteX8" fmla="*/ 1298177 w 1374485"/>
              <a:gd name="connsiteY8" fmla="*/ 0 h 1013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74485" h="1013617">
                <a:moveTo>
                  <a:pt x="1298177" y="0"/>
                </a:moveTo>
                <a:lnTo>
                  <a:pt x="1374485" y="3853"/>
                </a:lnTo>
                <a:lnTo>
                  <a:pt x="1374485" y="71359"/>
                </a:lnTo>
                <a:lnTo>
                  <a:pt x="1290085" y="75621"/>
                </a:lnTo>
                <a:cubicBezTo>
                  <a:pt x="833795" y="121961"/>
                  <a:pt x="471461" y="486124"/>
                  <a:pt x="427951" y="943245"/>
                </a:cubicBezTo>
                <a:lnTo>
                  <a:pt x="424619" y="1013617"/>
                </a:lnTo>
                <a:lnTo>
                  <a:pt x="0" y="1013617"/>
                </a:lnTo>
                <a:lnTo>
                  <a:pt x="18564" y="941419"/>
                </a:lnTo>
                <a:cubicBezTo>
                  <a:pt x="188205" y="396009"/>
                  <a:pt x="696944" y="0"/>
                  <a:pt x="1298177" y="0"/>
                </a:cubicBezTo>
                <a:close/>
              </a:path>
            </a:pathLst>
          </a:custGeom>
          <a:gradFill>
            <a:gsLst>
              <a:gs pos="0">
                <a:schemeClr val="accent1">
                  <a:lumMod val="60000"/>
                  <a:lumOff val="40000"/>
                  <a:alpha val="100000"/>
                </a:schemeClr>
              </a:gs>
              <a:gs pos="71000">
                <a:schemeClr val="accent1">
                  <a:alpha val="100000"/>
                </a:schemeClr>
              </a:gs>
            </a:gsLst>
            <a:lin ang="13500000" scaled="0"/>
          </a:gradFill>
          <a:ln w="12700" cap="flat" cmpd="sng" algn="ctr">
            <a:noFill/>
            <a:prstDash val="solid"/>
            <a:miter lim="800000"/>
          </a:ln>
          <a:effectLst>
            <a:outerShdw blurRad="50800" dist="38100" dir="8100000" algn="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olidFill>
                <a:schemeClr val="lt1"/>
              </a:solidFill>
              <a:sym typeface="+mn-ea"/>
            </a:endParaRPr>
          </a:p>
        </p:txBody>
      </p:sp>
      <p:sp>
        <p:nvSpPr>
          <p:cNvPr id="276" name="任意多边形: 形状 46"/>
          <p:cNvSpPr/>
          <p:nvPr>
            <p:custDataLst>
              <p:tags r:id="rId5"/>
            </p:custDataLst>
          </p:nvPr>
        </p:nvSpPr>
        <p:spPr>
          <a:xfrm rot="16200000">
            <a:off x="5449990" y="3319437"/>
            <a:ext cx="939308" cy="691796"/>
          </a:xfrm>
          <a:custGeom>
            <a:avLst/>
            <a:gdLst>
              <a:gd name="connsiteX0" fmla="*/ 1298177 w 1374485"/>
              <a:gd name="connsiteY0" fmla="*/ 0 h 1013617"/>
              <a:gd name="connsiteX1" fmla="*/ 1374485 w 1374485"/>
              <a:gd name="connsiteY1" fmla="*/ 3853 h 1013617"/>
              <a:gd name="connsiteX2" fmla="*/ 1374485 w 1374485"/>
              <a:gd name="connsiteY2" fmla="*/ 71359 h 1013617"/>
              <a:gd name="connsiteX3" fmla="*/ 1290085 w 1374485"/>
              <a:gd name="connsiteY3" fmla="*/ 75621 h 1013617"/>
              <a:gd name="connsiteX4" fmla="*/ 427951 w 1374485"/>
              <a:gd name="connsiteY4" fmla="*/ 943245 h 1013617"/>
              <a:gd name="connsiteX5" fmla="*/ 424619 w 1374485"/>
              <a:gd name="connsiteY5" fmla="*/ 1013617 h 1013617"/>
              <a:gd name="connsiteX6" fmla="*/ 0 w 1374485"/>
              <a:gd name="connsiteY6" fmla="*/ 1013617 h 1013617"/>
              <a:gd name="connsiteX7" fmla="*/ 18564 w 1374485"/>
              <a:gd name="connsiteY7" fmla="*/ 941419 h 1013617"/>
              <a:gd name="connsiteX8" fmla="*/ 1298177 w 1374485"/>
              <a:gd name="connsiteY8" fmla="*/ 0 h 1013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74485" h="1013617">
                <a:moveTo>
                  <a:pt x="1298177" y="0"/>
                </a:moveTo>
                <a:lnTo>
                  <a:pt x="1374485" y="3853"/>
                </a:lnTo>
                <a:lnTo>
                  <a:pt x="1374485" y="71359"/>
                </a:lnTo>
                <a:lnTo>
                  <a:pt x="1290085" y="75621"/>
                </a:lnTo>
                <a:cubicBezTo>
                  <a:pt x="833795" y="121961"/>
                  <a:pt x="471461" y="486124"/>
                  <a:pt x="427951" y="943245"/>
                </a:cubicBezTo>
                <a:lnTo>
                  <a:pt x="424619" y="1013617"/>
                </a:lnTo>
                <a:lnTo>
                  <a:pt x="0" y="1013617"/>
                </a:lnTo>
                <a:lnTo>
                  <a:pt x="18564" y="941419"/>
                </a:lnTo>
                <a:cubicBezTo>
                  <a:pt x="188205" y="396009"/>
                  <a:pt x="696944" y="0"/>
                  <a:pt x="1298177" y="0"/>
                </a:cubicBezTo>
                <a:close/>
              </a:path>
            </a:pathLst>
          </a:custGeom>
          <a:gradFill>
            <a:gsLst>
              <a:gs pos="0">
                <a:schemeClr val="accent2">
                  <a:lumMod val="60000"/>
                  <a:lumOff val="40000"/>
                  <a:alpha val="100000"/>
                </a:schemeClr>
              </a:gs>
              <a:gs pos="71000">
                <a:schemeClr val="accent2">
                  <a:alpha val="100000"/>
                </a:schemeClr>
              </a:gs>
            </a:gsLst>
            <a:lin ang="2700000" scaled="0"/>
          </a:gradFill>
          <a:ln w="12700" cap="flat" cmpd="sng" algn="ctr">
            <a:noFill/>
            <a:prstDash val="solid"/>
            <a:miter lim="800000"/>
          </a:ln>
          <a:effectLst>
            <a:outerShdw blurRad="50800" dist="38100" dir="8100000" algn="tr"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olidFill>
                <a:schemeClr val="lt1"/>
              </a:solidFill>
              <a:sym typeface="+mn-ea"/>
            </a:endParaRPr>
          </a:p>
        </p:txBody>
      </p:sp>
      <p:sp>
        <p:nvSpPr>
          <p:cNvPr id="273" name="任意多边形 272"/>
          <p:cNvSpPr/>
          <p:nvPr>
            <p:custDataLst>
              <p:tags r:id="rId6"/>
            </p:custDataLst>
          </p:nvPr>
        </p:nvSpPr>
        <p:spPr>
          <a:xfrm>
            <a:off x="5136268" y="2024949"/>
            <a:ext cx="1134843" cy="1129893"/>
          </a:xfrm>
          <a:custGeom>
            <a:avLst/>
            <a:gdLst/>
            <a:ahLst/>
            <a:cxnLst>
              <a:cxn ang="3">
                <a:pos x="hc" y="t"/>
              </a:cxn>
              <a:cxn ang="cd2">
                <a:pos x="l" y="vc"/>
              </a:cxn>
              <a:cxn ang="cd4">
                <a:pos x="hc" y="b"/>
              </a:cxn>
              <a:cxn ang="0">
                <a:pos x="r" y="vc"/>
              </a:cxn>
            </a:cxnLst>
            <a:rect l="l" t="t" r="r" b="b"/>
            <a:pathLst>
              <a:path w="2616" h="2604">
                <a:moveTo>
                  <a:pt x="2616" y="0"/>
                </a:moveTo>
                <a:lnTo>
                  <a:pt x="2616" y="964"/>
                </a:lnTo>
                <a:lnTo>
                  <a:pt x="2494" y="958"/>
                </a:lnTo>
                <a:cubicBezTo>
                  <a:pt x="1528" y="958"/>
                  <a:pt x="711" y="1594"/>
                  <a:pt x="439" y="2470"/>
                </a:cubicBezTo>
                <a:lnTo>
                  <a:pt x="404" y="2604"/>
                </a:lnTo>
                <a:lnTo>
                  <a:pt x="0" y="2604"/>
                </a:lnTo>
                <a:lnTo>
                  <a:pt x="10" y="2386"/>
                </a:lnTo>
                <a:cubicBezTo>
                  <a:pt x="55" y="1917"/>
                  <a:pt x="222" y="1484"/>
                  <a:pt x="480" y="1119"/>
                </a:cubicBezTo>
                <a:lnTo>
                  <a:pt x="602" y="960"/>
                </a:lnTo>
                <a:lnTo>
                  <a:pt x="602" y="584"/>
                </a:lnTo>
                <a:lnTo>
                  <a:pt x="984" y="584"/>
                </a:lnTo>
                <a:lnTo>
                  <a:pt x="1105" y="489"/>
                </a:lnTo>
                <a:cubicBezTo>
                  <a:pt x="1469" y="230"/>
                  <a:pt x="1900" y="60"/>
                  <a:pt x="2368" y="12"/>
                </a:cubicBezTo>
                <a:lnTo>
                  <a:pt x="2616" y="0"/>
                </a:lnTo>
                <a:close/>
              </a:path>
            </a:pathLst>
          </a:custGeom>
          <a:gradFill>
            <a:gsLst>
              <a:gs pos="25000">
                <a:schemeClr val="accent1">
                  <a:lumMod val="60000"/>
                  <a:lumOff val="40000"/>
                  <a:alpha val="100000"/>
                </a:schemeClr>
              </a:gs>
              <a:gs pos="90000">
                <a:schemeClr val="accent1">
                  <a:alpha val="100000"/>
                </a:schemeClr>
              </a:gs>
            </a:gsLst>
            <a:lin ang="2700000" scaled="0"/>
          </a:gradFill>
          <a:ln w="12700" cap="flat" cmpd="sng" algn="ctr">
            <a:noFill/>
            <a:prstDash val="solid"/>
            <a:miter lim="800000"/>
          </a:ln>
          <a:effectLst>
            <a:outerShdw blurRad="50800" dist="38100" dir="8100000" algn="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91440" tIns="45720" rIns="323850" bIns="32385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en-US" altLang="zh-CN" sz="1600" b="1">
                <a:solidFill>
                  <a:srgbClr val="FFFFFF"/>
                </a:solidFill>
                <a:latin typeface="+mn-ea"/>
                <a:cs typeface="+mn-ea"/>
                <a:sym typeface="+mn-ea"/>
              </a:rPr>
              <a:t>01</a:t>
            </a:r>
            <a:endParaRPr lang="en-US" altLang="zh-CN" sz="1600" b="1">
              <a:solidFill>
                <a:srgbClr val="FFFFFF"/>
              </a:solidFill>
              <a:latin typeface="+mn-ea"/>
              <a:cs typeface="+mn-ea"/>
              <a:sym typeface="+mn-ea"/>
            </a:endParaRPr>
          </a:p>
        </p:txBody>
      </p:sp>
      <p:sp>
        <p:nvSpPr>
          <p:cNvPr id="297" name="任意多边形 296"/>
          <p:cNvSpPr/>
          <p:nvPr>
            <p:custDataLst>
              <p:tags r:id="rId7"/>
            </p:custDataLst>
          </p:nvPr>
        </p:nvSpPr>
        <p:spPr>
          <a:xfrm>
            <a:off x="6312570" y="2019998"/>
            <a:ext cx="1129893" cy="1134843"/>
          </a:xfrm>
          <a:custGeom>
            <a:avLst/>
            <a:gdLst/>
            <a:ahLst/>
            <a:cxnLst>
              <a:cxn ang="3">
                <a:pos x="hc" y="t"/>
              </a:cxn>
              <a:cxn ang="cd2">
                <a:pos x="l" y="vc"/>
              </a:cxn>
              <a:cxn ang="cd4">
                <a:pos x="hc" y="b"/>
              </a:cxn>
              <a:cxn ang="0">
                <a:pos x="r" y="vc"/>
              </a:cxn>
            </a:cxnLst>
            <a:rect l="l" t="t" r="r" b="b"/>
            <a:pathLst>
              <a:path w="2192" h="2202">
                <a:moveTo>
                  <a:pt x="0" y="0"/>
                </a:moveTo>
                <a:lnTo>
                  <a:pt x="184" y="8"/>
                </a:lnTo>
                <a:cubicBezTo>
                  <a:pt x="578" y="46"/>
                  <a:pt x="943" y="187"/>
                  <a:pt x="1250" y="404"/>
                </a:cubicBezTo>
                <a:lnTo>
                  <a:pt x="1384" y="507"/>
                </a:lnTo>
                <a:lnTo>
                  <a:pt x="1700" y="507"/>
                </a:lnTo>
                <a:lnTo>
                  <a:pt x="1700" y="828"/>
                </a:lnTo>
                <a:lnTo>
                  <a:pt x="1780" y="930"/>
                </a:lnTo>
                <a:cubicBezTo>
                  <a:pt x="1998" y="1237"/>
                  <a:pt x="2141" y="1599"/>
                  <a:pt x="2182" y="1993"/>
                </a:cubicBezTo>
                <a:lnTo>
                  <a:pt x="2192" y="2202"/>
                </a:lnTo>
                <a:lnTo>
                  <a:pt x="1381" y="2202"/>
                </a:lnTo>
                <a:lnTo>
                  <a:pt x="1386" y="2099"/>
                </a:lnTo>
                <a:cubicBezTo>
                  <a:pt x="1386" y="1286"/>
                  <a:pt x="850" y="598"/>
                  <a:pt x="113" y="370"/>
                </a:cubicBezTo>
                <a:lnTo>
                  <a:pt x="0" y="340"/>
                </a:lnTo>
                <a:lnTo>
                  <a:pt x="0" y="0"/>
                </a:lnTo>
                <a:close/>
              </a:path>
            </a:pathLst>
          </a:custGeom>
          <a:gradFill>
            <a:gsLst>
              <a:gs pos="25000">
                <a:schemeClr val="accent2">
                  <a:lumMod val="60000"/>
                  <a:lumOff val="40000"/>
                  <a:alpha val="100000"/>
                </a:schemeClr>
              </a:gs>
              <a:gs pos="90000">
                <a:schemeClr val="accent2">
                  <a:alpha val="100000"/>
                </a:schemeClr>
              </a:gs>
            </a:gsLst>
            <a:lin ang="2700000" scaled="0"/>
          </a:gradFill>
          <a:ln w="12700" cap="flat" cmpd="sng" algn="ctr">
            <a:noFill/>
            <a:prstDash val="solid"/>
            <a:miter lim="800000"/>
          </a:ln>
          <a:effectLst>
            <a:outerShdw blurRad="50800" dist="38100" dir="8100000" algn="tr"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323850" tIns="45720" rIns="71755" bIns="32385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en-US" altLang="zh-CN" sz="1600" b="1">
                <a:solidFill>
                  <a:srgbClr val="FFFFFF"/>
                </a:solidFill>
                <a:latin typeface="+mn-ea"/>
                <a:cs typeface="+mn-ea"/>
                <a:sym typeface="+mn-ea"/>
              </a:rPr>
              <a:t>02</a:t>
            </a:r>
            <a:endParaRPr lang="en-US" altLang="zh-CN" sz="1600" b="1">
              <a:solidFill>
                <a:srgbClr val="FFFFFF"/>
              </a:solidFill>
              <a:latin typeface="+mn-ea"/>
              <a:cs typeface="+mn-ea"/>
              <a:sym typeface="+mn-ea"/>
            </a:endParaRPr>
          </a:p>
        </p:txBody>
      </p:sp>
      <p:sp>
        <p:nvSpPr>
          <p:cNvPr id="298" name="任意多边形 297"/>
          <p:cNvSpPr/>
          <p:nvPr>
            <p:custDataLst>
              <p:tags r:id="rId8"/>
            </p:custDataLst>
          </p:nvPr>
        </p:nvSpPr>
        <p:spPr>
          <a:xfrm>
            <a:off x="6307000" y="3187637"/>
            <a:ext cx="1134843" cy="1129893"/>
          </a:xfrm>
          <a:custGeom>
            <a:avLst/>
            <a:gdLst/>
            <a:ahLst/>
            <a:cxnLst>
              <a:cxn ang="3">
                <a:pos x="hc" y="t"/>
              </a:cxn>
              <a:cxn ang="cd2">
                <a:pos x="l" y="vc"/>
              </a:cxn>
              <a:cxn ang="cd4">
                <a:pos x="hc" y="b"/>
              </a:cxn>
              <a:cxn ang="0">
                <a:pos x="r" y="vc"/>
              </a:cxn>
            </a:cxnLst>
            <a:rect l="l" t="t" r="r" b="b"/>
            <a:pathLst>
              <a:path w="2202" h="2192">
                <a:moveTo>
                  <a:pt x="1862" y="0"/>
                </a:moveTo>
                <a:lnTo>
                  <a:pt x="2202" y="0"/>
                </a:lnTo>
                <a:lnTo>
                  <a:pt x="2194" y="184"/>
                </a:lnTo>
                <a:cubicBezTo>
                  <a:pt x="2156" y="578"/>
                  <a:pt x="2015" y="943"/>
                  <a:pt x="1798" y="1250"/>
                </a:cubicBezTo>
                <a:lnTo>
                  <a:pt x="1695" y="1384"/>
                </a:lnTo>
                <a:lnTo>
                  <a:pt x="1695" y="1700"/>
                </a:lnTo>
                <a:lnTo>
                  <a:pt x="1374" y="1700"/>
                </a:lnTo>
                <a:lnTo>
                  <a:pt x="1272" y="1780"/>
                </a:lnTo>
                <a:cubicBezTo>
                  <a:pt x="965" y="1998"/>
                  <a:pt x="603" y="2141"/>
                  <a:pt x="209" y="2182"/>
                </a:cubicBezTo>
                <a:lnTo>
                  <a:pt x="0" y="2192"/>
                </a:lnTo>
                <a:lnTo>
                  <a:pt x="0" y="1381"/>
                </a:lnTo>
                <a:lnTo>
                  <a:pt x="103" y="1386"/>
                </a:lnTo>
                <a:cubicBezTo>
                  <a:pt x="916" y="1386"/>
                  <a:pt x="1604" y="850"/>
                  <a:pt x="1832" y="113"/>
                </a:cubicBezTo>
                <a:lnTo>
                  <a:pt x="1862" y="0"/>
                </a:lnTo>
                <a:close/>
              </a:path>
            </a:pathLst>
          </a:custGeom>
          <a:gradFill>
            <a:gsLst>
              <a:gs pos="25000">
                <a:schemeClr val="accent1">
                  <a:lumMod val="60000"/>
                  <a:lumOff val="40000"/>
                  <a:alpha val="100000"/>
                </a:schemeClr>
              </a:gs>
              <a:gs pos="90000">
                <a:schemeClr val="accent1">
                  <a:alpha val="100000"/>
                </a:schemeClr>
              </a:gs>
            </a:gsLst>
            <a:lin ang="13500000" scaled="0"/>
          </a:gradFill>
          <a:ln w="12700" cap="flat" cmpd="sng" algn="ctr">
            <a:noFill/>
            <a:prstDash val="solid"/>
            <a:miter lim="800000"/>
          </a:ln>
          <a:effectLst>
            <a:outerShdw blurRad="50800" dist="38100" dir="8100000" algn="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288290" tIns="360045" rIns="36195" bIns="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en-US" altLang="zh-CN" sz="1600" b="1">
                <a:solidFill>
                  <a:srgbClr val="FFFFFF"/>
                </a:solidFill>
                <a:latin typeface="+mn-ea"/>
                <a:cs typeface="+mn-ea"/>
                <a:sym typeface="+mn-ea"/>
              </a:rPr>
              <a:t>03</a:t>
            </a:r>
            <a:endParaRPr lang="en-US" altLang="zh-CN" sz="1600" b="1">
              <a:solidFill>
                <a:srgbClr val="FFFFFF"/>
              </a:solidFill>
              <a:latin typeface="+mn-ea"/>
              <a:cs typeface="+mn-ea"/>
              <a:sym typeface="+mn-ea"/>
            </a:endParaRPr>
          </a:p>
        </p:txBody>
      </p:sp>
      <p:sp>
        <p:nvSpPr>
          <p:cNvPr id="299" name="任意多边形 298"/>
          <p:cNvSpPr/>
          <p:nvPr>
            <p:custDataLst>
              <p:tags r:id="rId9"/>
            </p:custDataLst>
          </p:nvPr>
        </p:nvSpPr>
        <p:spPr>
          <a:xfrm>
            <a:off x="5136268" y="3187637"/>
            <a:ext cx="1129893" cy="1134843"/>
          </a:xfrm>
          <a:custGeom>
            <a:avLst/>
            <a:gdLst/>
            <a:ahLst/>
            <a:cxnLst>
              <a:cxn ang="3">
                <a:pos x="hc" y="t"/>
              </a:cxn>
              <a:cxn ang="cd2">
                <a:pos x="l" y="vc"/>
              </a:cxn>
              <a:cxn ang="cd4">
                <a:pos x="hc" y="b"/>
              </a:cxn>
              <a:cxn ang="0">
                <a:pos x="r" y="vc"/>
              </a:cxn>
            </a:cxnLst>
            <a:rect l="l" t="t" r="r" b="b"/>
            <a:pathLst>
              <a:path w="2192" h="2202">
                <a:moveTo>
                  <a:pt x="0" y="0"/>
                </a:moveTo>
                <a:lnTo>
                  <a:pt x="811" y="0"/>
                </a:lnTo>
                <a:lnTo>
                  <a:pt x="806" y="103"/>
                </a:lnTo>
                <a:cubicBezTo>
                  <a:pt x="806" y="916"/>
                  <a:pt x="1342" y="1604"/>
                  <a:pt x="2079" y="1832"/>
                </a:cubicBezTo>
                <a:lnTo>
                  <a:pt x="2192" y="1862"/>
                </a:lnTo>
                <a:lnTo>
                  <a:pt x="2192" y="2202"/>
                </a:lnTo>
                <a:lnTo>
                  <a:pt x="2008" y="2194"/>
                </a:lnTo>
                <a:cubicBezTo>
                  <a:pt x="1614" y="2156"/>
                  <a:pt x="1249" y="2015"/>
                  <a:pt x="942" y="1798"/>
                </a:cubicBezTo>
                <a:lnTo>
                  <a:pt x="808" y="1695"/>
                </a:lnTo>
                <a:lnTo>
                  <a:pt x="492" y="1695"/>
                </a:lnTo>
                <a:lnTo>
                  <a:pt x="492" y="1374"/>
                </a:lnTo>
                <a:lnTo>
                  <a:pt x="412" y="1272"/>
                </a:lnTo>
                <a:cubicBezTo>
                  <a:pt x="194" y="965"/>
                  <a:pt x="51" y="603"/>
                  <a:pt x="10" y="209"/>
                </a:cubicBezTo>
                <a:lnTo>
                  <a:pt x="0" y="0"/>
                </a:lnTo>
                <a:close/>
              </a:path>
            </a:pathLst>
          </a:custGeom>
          <a:gradFill>
            <a:gsLst>
              <a:gs pos="25000">
                <a:schemeClr val="accent2">
                  <a:lumMod val="60000"/>
                  <a:lumOff val="40000"/>
                  <a:alpha val="100000"/>
                </a:schemeClr>
              </a:gs>
              <a:gs pos="90000">
                <a:schemeClr val="accent2">
                  <a:alpha val="100000"/>
                </a:schemeClr>
              </a:gs>
            </a:gsLst>
            <a:lin ang="2700000" scaled="0"/>
          </a:gradFill>
          <a:ln w="12700" cap="flat" cmpd="sng" algn="ctr">
            <a:noFill/>
            <a:prstDash val="solid"/>
            <a:miter lim="800000"/>
          </a:ln>
          <a:effectLst>
            <a:outerShdw blurRad="50800" dist="38100" dir="8100000" algn="tr"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91440" tIns="360045" rIns="323850" bIns="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en-US" altLang="zh-CN" sz="1600" b="1">
                <a:solidFill>
                  <a:srgbClr val="FFFFFF"/>
                </a:solidFill>
                <a:latin typeface="+mn-ea"/>
                <a:cs typeface="+mn-ea"/>
                <a:sym typeface="+mn-ea"/>
              </a:rPr>
              <a:t>04</a:t>
            </a:r>
            <a:endParaRPr lang="en-US" altLang="zh-CN" sz="1600" b="1">
              <a:solidFill>
                <a:srgbClr val="FFFFFF"/>
              </a:solidFill>
              <a:latin typeface="+mn-ea"/>
              <a:cs typeface="+mn-ea"/>
              <a:sym typeface="+mn-ea"/>
            </a:endParaRPr>
          </a:p>
        </p:txBody>
      </p:sp>
      <p:sp>
        <p:nvSpPr>
          <p:cNvPr id="155" name="矩形 154"/>
          <p:cNvSpPr/>
          <p:nvPr>
            <p:custDataLst>
              <p:tags r:id="rId10"/>
            </p:custDataLst>
          </p:nvPr>
        </p:nvSpPr>
        <p:spPr>
          <a:xfrm>
            <a:off x="8075221" y="1481969"/>
            <a:ext cx="2806169" cy="319291"/>
          </a:xfrm>
          <a:prstGeom prst="rect">
            <a:avLst/>
          </a:prstGeom>
          <a:noFill/>
        </p:spPr>
        <p:txBody>
          <a:bodyPr wrap="square" lIns="0" tIns="0" rIns="0" bIns="0" rtlCol="0" anchor="b" anchorCtr="0">
            <a:noAutofit/>
          </a:bodyPr>
          <a:lstStyle/>
          <a:p>
            <a:pPr algn="just">
              <a:spcBef>
                <a:spcPct val="0"/>
              </a:spcBef>
              <a:spcAft>
                <a:spcPct val="0"/>
              </a:spcAft>
            </a:pPr>
            <a:r>
              <a:rPr lang="zh-CN" altLang="en-US" b="1">
                <a:solidFill>
                  <a:schemeClr val="accent2"/>
                </a:solidFill>
                <a:latin typeface="+mn-ea"/>
                <a:cs typeface="+mn-ea"/>
                <a:sym typeface="+mn-ea"/>
              </a:rPr>
              <a:t>相关方向：正相关、负相关</a:t>
            </a:r>
            <a:endParaRPr lang="zh-CN" altLang="en-US" b="1">
              <a:solidFill>
                <a:schemeClr val="accent2"/>
              </a:solidFill>
              <a:latin typeface="+mn-ea"/>
              <a:cs typeface="+mn-ea"/>
              <a:sym typeface="+mn-ea"/>
            </a:endParaRPr>
          </a:p>
        </p:txBody>
      </p:sp>
      <p:sp>
        <p:nvSpPr>
          <p:cNvPr id="156" name="矩形 155"/>
          <p:cNvSpPr/>
          <p:nvPr>
            <p:custDataLst>
              <p:tags r:id="rId11"/>
            </p:custDataLst>
          </p:nvPr>
        </p:nvSpPr>
        <p:spPr>
          <a:xfrm>
            <a:off x="8110220" y="1891665"/>
            <a:ext cx="3255645" cy="764540"/>
          </a:xfrm>
          <a:prstGeom prst="rect">
            <a:avLst/>
          </a:prstGeom>
          <a:noFill/>
        </p:spPr>
        <p:txBody>
          <a:bodyPr wrap="square" lIns="0" tIns="0" rIns="0" bIns="0" rtlCol="0" anchor="t" anchorCtr="0">
            <a:noAutofit/>
          </a:bodyPr>
          <a:lstStyle/>
          <a:p>
            <a:pPr algn="just">
              <a:lnSpc>
                <a:spcPct val="130000"/>
              </a:lnSpc>
              <a:spcBef>
                <a:spcPct val="0"/>
              </a:spcBef>
              <a:spcAft>
                <a:spcPct val="0"/>
              </a:spcAft>
            </a:pPr>
            <a:r>
              <a:rPr lang="zh-CN" altLang="en-US" sz="1600">
                <a:solidFill>
                  <a:schemeClr val="tx1">
                    <a:lumMod val="85000"/>
                    <a:lumOff val="15000"/>
                  </a:schemeClr>
                </a:solidFill>
                <a:latin typeface="+mn-ea"/>
                <a:cs typeface="+mn-ea"/>
                <a:sym typeface="+mn-ea"/>
              </a:rPr>
              <a:t>相关关系按方向可以分为正相关和负相关。正相关意味着因素变量和结果变量的数量变动方向一致，而负相关则表现为数量变动方向相反。</a:t>
            </a:r>
            <a:endParaRPr lang="zh-CN" altLang="en-US" sz="1600">
              <a:solidFill>
                <a:schemeClr val="tx1">
                  <a:lumMod val="85000"/>
                  <a:lumOff val="15000"/>
                </a:schemeClr>
              </a:solidFill>
              <a:latin typeface="+mn-ea"/>
              <a:cs typeface="+mn-ea"/>
              <a:sym typeface="+mn-ea"/>
            </a:endParaRPr>
          </a:p>
        </p:txBody>
      </p:sp>
      <p:sp>
        <p:nvSpPr>
          <p:cNvPr id="157" name="矩形 156"/>
          <p:cNvSpPr/>
          <p:nvPr>
            <p:custDataLst>
              <p:tags r:id="rId12"/>
            </p:custDataLst>
          </p:nvPr>
        </p:nvSpPr>
        <p:spPr>
          <a:xfrm>
            <a:off x="8075295" y="3505835"/>
            <a:ext cx="3538220" cy="319405"/>
          </a:xfrm>
          <a:prstGeom prst="rect">
            <a:avLst/>
          </a:prstGeom>
          <a:noFill/>
        </p:spPr>
        <p:txBody>
          <a:bodyPr wrap="square" lIns="0" tIns="0" rIns="0" bIns="0" rtlCol="0" anchor="b" anchorCtr="0">
            <a:noAutofit/>
          </a:bodyPr>
          <a:lstStyle/>
          <a:p>
            <a:pPr algn="just">
              <a:spcBef>
                <a:spcPct val="0"/>
              </a:spcBef>
              <a:spcAft>
                <a:spcPct val="0"/>
              </a:spcAft>
            </a:pPr>
            <a:r>
              <a:rPr lang="zh-CN" altLang="en-US" b="1" dirty="0">
                <a:solidFill>
                  <a:schemeClr val="accent1"/>
                </a:solidFill>
                <a:latin typeface="+mn-ea"/>
                <a:cs typeface="+mn-ea"/>
                <a:sym typeface="+mn-ea"/>
              </a:rPr>
              <a:t>相关形式：线性相关、非线性相关</a:t>
            </a:r>
            <a:endParaRPr lang="zh-CN" altLang="en-US" b="1" dirty="0">
              <a:solidFill>
                <a:schemeClr val="accent1"/>
              </a:solidFill>
              <a:latin typeface="+mn-ea"/>
              <a:cs typeface="+mn-ea"/>
              <a:sym typeface="+mn-ea"/>
            </a:endParaRPr>
          </a:p>
        </p:txBody>
      </p:sp>
      <p:sp>
        <p:nvSpPr>
          <p:cNvPr id="158" name="矩形 157"/>
          <p:cNvSpPr/>
          <p:nvPr>
            <p:custDataLst>
              <p:tags r:id="rId13"/>
            </p:custDataLst>
          </p:nvPr>
        </p:nvSpPr>
        <p:spPr>
          <a:xfrm>
            <a:off x="8075295" y="3888105"/>
            <a:ext cx="3328035" cy="764540"/>
          </a:xfrm>
          <a:prstGeom prst="rect">
            <a:avLst/>
          </a:prstGeom>
          <a:noFill/>
        </p:spPr>
        <p:txBody>
          <a:bodyPr wrap="square" lIns="0" tIns="0" rIns="0" bIns="0" rtlCol="0" anchor="t" anchorCtr="0">
            <a:noAutofit/>
          </a:bodyPr>
          <a:lstStyle/>
          <a:p>
            <a:pPr algn="just">
              <a:lnSpc>
                <a:spcPct val="130000"/>
              </a:lnSpc>
              <a:spcBef>
                <a:spcPct val="0"/>
              </a:spcBef>
              <a:spcAft>
                <a:spcPct val="0"/>
              </a:spcAft>
            </a:pPr>
            <a:r>
              <a:rPr lang="zh-CN" altLang="en-US" sz="1600">
                <a:solidFill>
                  <a:schemeClr val="tx1">
                    <a:lumMod val="85000"/>
                    <a:lumOff val="15000"/>
                  </a:schemeClr>
                </a:solidFill>
                <a:latin typeface="+mn-ea"/>
                <a:cs typeface="+mn-ea"/>
                <a:sym typeface="+mn-ea"/>
              </a:rPr>
              <a:t>相关关系按形式可以分为线性相关和非线性相关。线性相关指的是两个变量的数值成比例变化，而非线性相关则指两个变量的数值变化不成比例，通常也称为曲线相关，如二次相关、指数相关等。</a:t>
            </a:r>
            <a:endParaRPr lang="zh-CN" altLang="en-US" sz="1600">
              <a:solidFill>
                <a:schemeClr val="tx1">
                  <a:lumMod val="85000"/>
                  <a:lumOff val="15000"/>
                </a:schemeClr>
              </a:solidFill>
              <a:latin typeface="+mn-ea"/>
              <a:cs typeface="+mn-ea"/>
              <a:sym typeface="+mn-ea"/>
            </a:endParaRPr>
          </a:p>
        </p:txBody>
      </p:sp>
      <p:cxnSp>
        <p:nvCxnSpPr>
          <p:cNvPr id="159" name="直接连接符 158"/>
          <p:cNvCxnSpPr/>
          <p:nvPr>
            <p:custDataLst>
              <p:tags r:id="rId14"/>
            </p:custDataLst>
          </p:nvPr>
        </p:nvCxnSpPr>
        <p:spPr>
          <a:xfrm>
            <a:off x="8142908" y="3888413"/>
            <a:ext cx="2485641" cy="0"/>
          </a:xfrm>
          <a:prstGeom prst="line">
            <a:avLst/>
          </a:prstGeom>
          <a:noFill/>
          <a:ln w="12700" cap="flat" cmpd="sng" algn="ctr">
            <a:gradFill>
              <a:gsLst>
                <a:gs pos="85000">
                  <a:schemeClr val="accent1">
                    <a:alpha val="0"/>
                  </a:schemeClr>
                </a:gs>
                <a:gs pos="0">
                  <a:schemeClr val="accent1">
                    <a:alpha val="100000"/>
                  </a:schemeClr>
                </a:gs>
              </a:gsLst>
              <a:lin ang="0" scaled="1"/>
            </a:gradFill>
            <a:prstDash val="solid"/>
            <a:miter lim="800000"/>
          </a:ln>
          <a:effectLst/>
        </p:spPr>
        <p:style>
          <a:lnRef idx="2">
            <a:schemeClr val="accent1"/>
          </a:lnRef>
          <a:fillRef idx="0">
            <a:srgbClr val="FFFFFF"/>
          </a:fillRef>
          <a:effectRef idx="0">
            <a:srgbClr val="FFFFFF"/>
          </a:effectRef>
          <a:fontRef idx="minor">
            <a:schemeClr val="tx1"/>
          </a:fontRef>
        </p:style>
      </p:cxnSp>
      <p:cxnSp>
        <p:nvCxnSpPr>
          <p:cNvPr id="160" name="直接连接符 159"/>
          <p:cNvCxnSpPr/>
          <p:nvPr>
            <p:custDataLst>
              <p:tags r:id="rId15"/>
            </p:custDataLst>
          </p:nvPr>
        </p:nvCxnSpPr>
        <p:spPr>
          <a:xfrm>
            <a:off x="8108632" y="1821355"/>
            <a:ext cx="2485641" cy="0"/>
          </a:xfrm>
          <a:prstGeom prst="line">
            <a:avLst/>
          </a:prstGeom>
          <a:noFill/>
          <a:ln w="12700" cap="flat" cmpd="sng" algn="ctr">
            <a:gradFill>
              <a:gsLst>
                <a:gs pos="85000">
                  <a:schemeClr val="accent2">
                    <a:alpha val="0"/>
                  </a:schemeClr>
                </a:gs>
                <a:gs pos="0">
                  <a:schemeClr val="accent2">
                    <a:alpha val="100000"/>
                  </a:schemeClr>
                </a:gs>
              </a:gsLst>
              <a:lin ang="0" scaled="1"/>
            </a:gradFill>
            <a:prstDash val="solid"/>
            <a:miter lim="800000"/>
          </a:ln>
          <a:effectLst/>
        </p:spPr>
        <p:style>
          <a:lnRef idx="2">
            <a:schemeClr val="accent1"/>
          </a:lnRef>
          <a:fillRef idx="0">
            <a:srgbClr val="FFFFFF"/>
          </a:fillRef>
          <a:effectRef idx="0">
            <a:srgbClr val="FFFFFF"/>
          </a:effectRef>
          <a:fontRef idx="minor">
            <a:schemeClr val="tx1"/>
          </a:fontRef>
        </p:style>
      </p:cxnSp>
      <p:sp>
        <p:nvSpPr>
          <p:cNvPr id="161" name="矩形 160"/>
          <p:cNvSpPr/>
          <p:nvPr>
            <p:custDataLst>
              <p:tags r:id="rId16"/>
            </p:custDataLst>
          </p:nvPr>
        </p:nvSpPr>
        <p:spPr>
          <a:xfrm>
            <a:off x="834390" y="1489710"/>
            <a:ext cx="4422775" cy="319405"/>
          </a:xfrm>
          <a:prstGeom prst="rect">
            <a:avLst/>
          </a:prstGeom>
          <a:noFill/>
        </p:spPr>
        <p:txBody>
          <a:bodyPr wrap="square" lIns="0" tIns="0" rIns="0" bIns="0" rtlCol="0" anchor="b" anchorCtr="0">
            <a:noAutofit/>
          </a:bodyPr>
          <a:lstStyle/>
          <a:p>
            <a:pPr algn="l">
              <a:spcBef>
                <a:spcPct val="0"/>
              </a:spcBef>
              <a:spcAft>
                <a:spcPct val="0"/>
              </a:spcAft>
            </a:pPr>
            <a:r>
              <a:rPr lang="zh-CN" altLang="en-US" b="1" dirty="0">
                <a:solidFill>
                  <a:schemeClr val="accent1"/>
                </a:solidFill>
                <a:latin typeface="+mn-ea"/>
                <a:cs typeface="+mn-ea"/>
                <a:sym typeface="+mn-ea"/>
              </a:rPr>
              <a:t>相关程度：完全相关、不完全相关、不相关</a:t>
            </a:r>
            <a:endParaRPr lang="zh-CN" altLang="en-US" b="1" dirty="0">
              <a:solidFill>
                <a:schemeClr val="accent1"/>
              </a:solidFill>
              <a:latin typeface="+mn-ea"/>
              <a:cs typeface="+mn-ea"/>
              <a:sym typeface="+mn-ea"/>
            </a:endParaRPr>
          </a:p>
        </p:txBody>
      </p:sp>
      <p:sp>
        <p:nvSpPr>
          <p:cNvPr id="162" name="矩形 161"/>
          <p:cNvSpPr/>
          <p:nvPr>
            <p:custDataLst>
              <p:tags r:id="rId17"/>
            </p:custDataLst>
          </p:nvPr>
        </p:nvSpPr>
        <p:spPr>
          <a:xfrm>
            <a:off x="834390" y="1891665"/>
            <a:ext cx="3923665" cy="764540"/>
          </a:xfrm>
          <a:prstGeom prst="rect">
            <a:avLst/>
          </a:prstGeom>
          <a:noFill/>
        </p:spPr>
        <p:txBody>
          <a:bodyPr wrap="square" lIns="0" tIns="0" rIns="0" bIns="0" rtlCol="0" anchor="t" anchorCtr="0">
            <a:noAutofit/>
          </a:bodyPr>
          <a:lstStyle/>
          <a:p>
            <a:pPr algn="l">
              <a:lnSpc>
                <a:spcPct val="130000"/>
              </a:lnSpc>
              <a:spcBef>
                <a:spcPct val="0"/>
              </a:spcBef>
              <a:spcAft>
                <a:spcPct val="0"/>
              </a:spcAft>
            </a:pPr>
            <a:r>
              <a:rPr lang="zh-CN" altLang="en-US" sz="1600">
                <a:solidFill>
                  <a:schemeClr val="tx1">
                    <a:lumMod val="85000"/>
                    <a:lumOff val="15000"/>
                  </a:schemeClr>
                </a:solidFill>
                <a:latin typeface="+mn-ea"/>
                <a:cs typeface="+mn-ea"/>
                <a:sym typeface="+mn-ea"/>
              </a:rPr>
              <a:t>完全相关，也称函数关系，意味着一个变量的数量变化完全由另一个或一组变量的数量变化所确定。不相关指的是两个变量彼此互不影响，数量变化各自独立。不完全相关则介于完全相关与不相关之间。</a:t>
            </a:r>
            <a:endParaRPr lang="zh-CN" altLang="en-US" sz="1600">
              <a:solidFill>
                <a:schemeClr val="tx1">
                  <a:lumMod val="85000"/>
                  <a:lumOff val="15000"/>
                </a:schemeClr>
              </a:solidFill>
              <a:latin typeface="+mn-ea"/>
              <a:cs typeface="+mn-ea"/>
              <a:sym typeface="+mn-ea"/>
            </a:endParaRPr>
          </a:p>
        </p:txBody>
      </p:sp>
      <p:sp>
        <p:nvSpPr>
          <p:cNvPr id="163" name="矩形 162"/>
          <p:cNvSpPr/>
          <p:nvPr>
            <p:custDataLst>
              <p:tags r:id="rId18"/>
            </p:custDataLst>
          </p:nvPr>
        </p:nvSpPr>
        <p:spPr>
          <a:xfrm>
            <a:off x="847725" y="3568700"/>
            <a:ext cx="3587750" cy="319405"/>
          </a:xfrm>
          <a:prstGeom prst="rect">
            <a:avLst/>
          </a:prstGeom>
          <a:noFill/>
        </p:spPr>
        <p:txBody>
          <a:bodyPr wrap="square" lIns="0" tIns="0" rIns="0" bIns="0" rtlCol="0" anchor="b" anchorCtr="0">
            <a:noAutofit/>
          </a:bodyPr>
          <a:lstStyle/>
          <a:p>
            <a:pPr algn="l">
              <a:spcBef>
                <a:spcPct val="0"/>
              </a:spcBef>
              <a:spcAft>
                <a:spcPct val="0"/>
              </a:spcAft>
            </a:pPr>
            <a:r>
              <a:rPr lang="zh-CN" altLang="en-US" b="1" dirty="0">
                <a:solidFill>
                  <a:schemeClr val="accent2"/>
                </a:solidFill>
                <a:latin typeface="+mn-ea"/>
                <a:cs typeface="+mn-ea"/>
                <a:sym typeface="+mn-ea"/>
              </a:rPr>
              <a:t>影响因素：一元相关、多元相关</a:t>
            </a:r>
            <a:endParaRPr lang="zh-CN" altLang="en-US" b="1" dirty="0">
              <a:solidFill>
                <a:schemeClr val="accent2"/>
              </a:solidFill>
              <a:latin typeface="+mn-ea"/>
              <a:cs typeface="+mn-ea"/>
              <a:sym typeface="+mn-ea"/>
            </a:endParaRPr>
          </a:p>
        </p:txBody>
      </p:sp>
      <p:sp>
        <p:nvSpPr>
          <p:cNvPr id="164" name="矩形 163"/>
          <p:cNvSpPr/>
          <p:nvPr>
            <p:custDataLst>
              <p:tags r:id="rId19"/>
            </p:custDataLst>
          </p:nvPr>
        </p:nvSpPr>
        <p:spPr>
          <a:xfrm>
            <a:off x="718185" y="4037965"/>
            <a:ext cx="4184015" cy="764540"/>
          </a:xfrm>
          <a:prstGeom prst="rect">
            <a:avLst/>
          </a:prstGeom>
          <a:noFill/>
        </p:spPr>
        <p:txBody>
          <a:bodyPr wrap="square" lIns="0" tIns="0" rIns="0" bIns="0" rtlCol="0" anchor="t" anchorCtr="0">
            <a:noAutofit/>
          </a:bodyPr>
          <a:lstStyle/>
          <a:p>
            <a:pPr algn="l">
              <a:lnSpc>
                <a:spcPct val="130000"/>
              </a:lnSpc>
              <a:spcBef>
                <a:spcPct val="0"/>
              </a:spcBef>
              <a:spcAft>
                <a:spcPct val="0"/>
              </a:spcAft>
            </a:pPr>
            <a:r>
              <a:rPr lang="zh-CN" altLang="en-US" sz="1600">
                <a:solidFill>
                  <a:schemeClr val="tx1">
                    <a:lumMod val="85000"/>
                    <a:lumOff val="15000"/>
                  </a:schemeClr>
                </a:solidFill>
                <a:latin typeface="+mn-ea"/>
                <a:cs typeface="+mn-ea"/>
                <a:sym typeface="+mn-ea"/>
              </a:rPr>
              <a:t>按影响因素的多少，相关关系可以分为一元相关和多元相关。一元相关，也称单相关，研究的是一个结果变量同某一因素变量的关系。多元相关，也称为复相关，分析的是若干因素变量对结果变量的影响。</a:t>
            </a:r>
            <a:endParaRPr lang="zh-CN" altLang="en-US" sz="1600">
              <a:solidFill>
                <a:schemeClr val="tx1">
                  <a:lumMod val="85000"/>
                  <a:lumOff val="15000"/>
                </a:schemeClr>
              </a:solidFill>
              <a:latin typeface="+mn-ea"/>
              <a:cs typeface="+mn-ea"/>
              <a:sym typeface="+mn-ea"/>
            </a:endParaRPr>
          </a:p>
        </p:txBody>
      </p:sp>
      <p:cxnSp>
        <p:nvCxnSpPr>
          <p:cNvPr id="165" name="直接连接符 164"/>
          <p:cNvCxnSpPr/>
          <p:nvPr>
            <p:custDataLst>
              <p:tags r:id="rId20"/>
            </p:custDataLst>
          </p:nvPr>
        </p:nvCxnSpPr>
        <p:spPr>
          <a:xfrm>
            <a:off x="1936228" y="1810560"/>
            <a:ext cx="2485641" cy="0"/>
          </a:xfrm>
          <a:prstGeom prst="line">
            <a:avLst/>
          </a:prstGeom>
          <a:noFill/>
          <a:ln w="12700" cap="flat" cmpd="sng" algn="ctr">
            <a:gradFill>
              <a:gsLst>
                <a:gs pos="85000">
                  <a:schemeClr val="accent1">
                    <a:alpha val="0"/>
                  </a:schemeClr>
                </a:gs>
                <a:gs pos="0">
                  <a:schemeClr val="accent1">
                    <a:alpha val="100000"/>
                  </a:schemeClr>
                </a:gs>
              </a:gsLst>
              <a:lin ang="10800000" scaled="0"/>
            </a:gradFill>
            <a:prstDash val="solid"/>
            <a:miter lim="800000"/>
          </a:ln>
          <a:effectLst/>
        </p:spPr>
        <p:style>
          <a:lnRef idx="2">
            <a:schemeClr val="accent1"/>
          </a:lnRef>
          <a:fillRef idx="0">
            <a:srgbClr val="FFFFFF"/>
          </a:fillRef>
          <a:effectRef idx="0">
            <a:srgbClr val="FFFFFF"/>
          </a:effectRef>
          <a:fontRef idx="minor">
            <a:schemeClr val="tx1"/>
          </a:fontRef>
        </p:style>
      </p:cxnSp>
      <p:cxnSp>
        <p:nvCxnSpPr>
          <p:cNvPr id="166" name="直接连接符 165"/>
          <p:cNvCxnSpPr/>
          <p:nvPr>
            <p:custDataLst>
              <p:tags r:id="rId21"/>
            </p:custDataLst>
          </p:nvPr>
        </p:nvCxnSpPr>
        <p:spPr>
          <a:xfrm>
            <a:off x="1924798" y="3963133"/>
            <a:ext cx="2485641" cy="0"/>
          </a:xfrm>
          <a:prstGeom prst="line">
            <a:avLst/>
          </a:prstGeom>
          <a:noFill/>
          <a:ln w="12700" cap="flat" cmpd="sng" algn="ctr">
            <a:gradFill>
              <a:gsLst>
                <a:gs pos="85000">
                  <a:schemeClr val="accent2">
                    <a:alpha val="0"/>
                  </a:schemeClr>
                </a:gs>
                <a:gs pos="0">
                  <a:schemeClr val="accent2">
                    <a:alpha val="100000"/>
                  </a:schemeClr>
                </a:gs>
              </a:gsLst>
              <a:lin ang="10800000" scaled="0"/>
            </a:gradFill>
            <a:prstDash val="solid"/>
            <a:miter lim="800000"/>
          </a:ln>
          <a:effectLst/>
        </p:spPr>
        <p:style>
          <a:lnRef idx="2">
            <a:schemeClr val="accent1"/>
          </a:lnRef>
          <a:fillRef idx="0">
            <a:srgbClr val="FFFFFF"/>
          </a:fillRef>
          <a:effectRef idx="0">
            <a:srgbClr val="FFFFFF"/>
          </a:effectRef>
          <a:fontRef idx="minor">
            <a:schemeClr val="tx1"/>
          </a:fontRef>
        </p:style>
      </p:cxnSp>
    </p:spTree>
    <p:custDataLst>
      <p:tags r:id="rId22"/>
    </p:custData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1580515" y="605155"/>
            <a:ext cx="9072245" cy="72009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200">
                <a:solidFill>
                  <a:schemeClr val="accent2">
                    <a:lumMod val="75000"/>
                  </a:schemeClr>
                </a:solidFill>
              </a:rPr>
              <a:t>二、相关表与相关图</a:t>
            </a:r>
            <a:endParaRPr lang="zh-CN" altLang="en-US" sz="3200">
              <a:solidFill>
                <a:schemeClr val="accent2">
                  <a:lumMod val="75000"/>
                </a:schemeClr>
              </a:solidFill>
            </a:endParaRPr>
          </a:p>
        </p:txBody>
      </p:sp>
      <p:sp>
        <p:nvSpPr>
          <p:cNvPr id="2" name="矩形 1"/>
          <p:cNvSpPr/>
          <p:nvPr>
            <p:custDataLst>
              <p:tags r:id="rId2"/>
            </p:custDataLst>
          </p:nvPr>
        </p:nvSpPr>
        <p:spPr>
          <a:xfrm>
            <a:off x="1425762" y="3473106"/>
            <a:ext cx="2829091" cy="1214794"/>
          </a:xfrm>
          <a:prstGeom prst="rect">
            <a:avLst/>
          </a:prstGeom>
          <a:noFill/>
        </p:spPr>
        <p:txBody>
          <a:bodyPr wrap="square" lIns="0" tIns="0" rIns="0" bIns="0" rtlCol="0" anchor="t" anchorCtr="0">
            <a:noAutofit/>
          </a:bodyPr>
          <a:p>
            <a:pPr indent="0" algn="ctr" fontAlgn="auto">
              <a:lnSpc>
                <a:spcPct val="140000"/>
              </a:lnSpc>
              <a:spcBef>
                <a:spcPct val="0"/>
              </a:spcBef>
              <a:spcAft>
                <a:spcPct val="0"/>
              </a:spcAft>
            </a:pPr>
            <a:r>
              <a:rPr lang="zh-CN" altLang="en-US" sz="1600">
                <a:solidFill>
                  <a:schemeClr val="tx1">
                    <a:lumMod val="65000"/>
                    <a:lumOff val="35000"/>
                  </a:schemeClr>
                </a:solidFill>
                <a:latin typeface="+mn-ea"/>
                <a:cs typeface="+mn-ea"/>
              </a:rPr>
              <a:t>确定性关系指的是变量之间具有严格的依存关系，例如圆的半径与面积之间的关系。通过圆的面积公式</a:t>
            </a:r>
            <a:r>
              <a:rPr lang="en-US" altLang="zh-CN" sz="1600">
                <a:solidFill>
                  <a:schemeClr val="tx1">
                    <a:lumMod val="65000"/>
                    <a:lumOff val="35000"/>
                  </a:schemeClr>
                </a:solidFill>
                <a:latin typeface="+mn-ea"/>
                <a:cs typeface="+mn-ea"/>
              </a:rPr>
              <a:t> S=πr²</a:t>
            </a:r>
            <a:r>
              <a:rPr lang="zh-CN" altLang="en-US" sz="1600">
                <a:solidFill>
                  <a:schemeClr val="tx1">
                    <a:lumMod val="65000"/>
                    <a:lumOff val="35000"/>
                  </a:schemeClr>
                </a:solidFill>
                <a:latin typeface="+mn-ea"/>
                <a:cs typeface="+mn-ea"/>
              </a:rPr>
              <a:t>，给定半径</a:t>
            </a:r>
            <a:r>
              <a:rPr lang="en-US" altLang="zh-CN" sz="1600">
                <a:solidFill>
                  <a:schemeClr val="tx1">
                    <a:lumMod val="65000"/>
                    <a:lumOff val="35000"/>
                  </a:schemeClr>
                </a:solidFill>
                <a:latin typeface="+mn-ea"/>
                <a:cs typeface="+mn-ea"/>
              </a:rPr>
              <a:t> r </a:t>
            </a:r>
            <a:r>
              <a:rPr lang="zh-CN" altLang="en-US" sz="1600">
                <a:solidFill>
                  <a:schemeClr val="tx1">
                    <a:lumMod val="65000"/>
                    <a:lumOff val="35000"/>
                  </a:schemeClr>
                </a:solidFill>
                <a:latin typeface="+mn-ea"/>
                <a:cs typeface="+mn-ea"/>
              </a:rPr>
              <a:t>后，可以准确计算出面积</a:t>
            </a:r>
            <a:r>
              <a:rPr lang="en-US" altLang="zh-CN" sz="1600">
                <a:solidFill>
                  <a:schemeClr val="tx1">
                    <a:lumMod val="65000"/>
                    <a:lumOff val="35000"/>
                  </a:schemeClr>
                </a:solidFill>
                <a:latin typeface="+mn-ea"/>
                <a:cs typeface="+mn-ea"/>
              </a:rPr>
              <a:t> S</a:t>
            </a:r>
            <a:r>
              <a:rPr lang="zh-CN" altLang="en-US" sz="1600">
                <a:solidFill>
                  <a:schemeClr val="tx1">
                    <a:lumMod val="65000"/>
                    <a:lumOff val="35000"/>
                  </a:schemeClr>
                </a:solidFill>
                <a:latin typeface="+mn-ea"/>
                <a:cs typeface="+mn-ea"/>
              </a:rPr>
              <a:t>，这种关系被称为函数关系。</a:t>
            </a:r>
            <a:endParaRPr lang="zh-CN" altLang="en-US" sz="1600">
              <a:solidFill>
                <a:schemeClr val="tx1">
                  <a:lumMod val="65000"/>
                  <a:lumOff val="35000"/>
                </a:schemeClr>
              </a:solidFill>
              <a:latin typeface="+mn-ea"/>
              <a:cs typeface="+mn-ea"/>
            </a:endParaRPr>
          </a:p>
        </p:txBody>
      </p:sp>
      <p:sp>
        <p:nvSpPr>
          <p:cNvPr id="3" name="矩形 2"/>
          <p:cNvSpPr/>
          <p:nvPr>
            <p:custDataLst>
              <p:tags r:id="rId3"/>
            </p:custDataLst>
          </p:nvPr>
        </p:nvSpPr>
        <p:spPr>
          <a:xfrm>
            <a:off x="1574800" y="3122930"/>
            <a:ext cx="2530475" cy="342265"/>
          </a:xfrm>
          <a:prstGeom prst="rect">
            <a:avLst/>
          </a:prstGeom>
          <a:noFill/>
        </p:spPr>
        <p:txBody>
          <a:bodyPr wrap="square" lIns="0" tIns="0" rIns="0" bIns="0" rtlCol="0" anchor="b">
            <a:noAutofit/>
          </a:bodyPr>
          <a:p>
            <a:pPr algn="ctr">
              <a:spcBef>
                <a:spcPct val="0"/>
              </a:spcBef>
              <a:spcAft>
                <a:spcPct val="0"/>
              </a:spcAft>
            </a:pPr>
            <a:r>
              <a:rPr lang="zh-CN" altLang="en-US" b="1">
                <a:solidFill>
                  <a:schemeClr val="accent1"/>
                </a:solidFill>
                <a:latin typeface="+mn-ea"/>
                <a:cs typeface="+mn-ea"/>
              </a:rPr>
              <a:t>确定性关系与函数关系</a:t>
            </a:r>
            <a:endParaRPr lang="zh-CN" altLang="en-US" b="1">
              <a:solidFill>
                <a:schemeClr val="accent1"/>
              </a:solidFill>
              <a:latin typeface="+mn-ea"/>
              <a:cs typeface="+mn-ea"/>
            </a:endParaRPr>
          </a:p>
        </p:txBody>
      </p:sp>
      <p:sp>
        <p:nvSpPr>
          <p:cNvPr id="4" name="大线"/>
          <p:cNvSpPr/>
          <p:nvPr>
            <p:custDataLst>
              <p:tags r:id="rId4"/>
            </p:custDataLst>
          </p:nvPr>
        </p:nvSpPr>
        <p:spPr bwMode="auto">
          <a:xfrm>
            <a:off x="2266354" y="2290865"/>
            <a:ext cx="859801" cy="577000"/>
          </a:xfrm>
          <a:custGeom>
            <a:avLst/>
            <a:gdLst/>
            <a:ahLst/>
            <a:cxnLst>
              <a:cxn ang="0">
                <a:pos x="645" y="997"/>
              </a:cxn>
              <a:cxn ang="0">
                <a:pos x="1293" y="498"/>
              </a:cxn>
              <a:cxn ang="0">
                <a:pos x="645" y="0"/>
              </a:cxn>
              <a:cxn ang="0">
                <a:pos x="0" y="498"/>
              </a:cxn>
              <a:cxn ang="0">
                <a:pos x="645" y="997"/>
              </a:cxn>
              <a:cxn ang="0">
                <a:pos x="645" y="997"/>
              </a:cxn>
            </a:cxnLst>
            <a:rect l="0" t="0" r="r" b="b"/>
            <a:pathLst>
              <a:path w="1293" h="997">
                <a:moveTo>
                  <a:pt x="645" y="997"/>
                </a:moveTo>
                <a:lnTo>
                  <a:pt x="1293" y="498"/>
                </a:lnTo>
                <a:lnTo>
                  <a:pt x="645" y="0"/>
                </a:lnTo>
                <a:lnTo>
                  <a:pt x="0" y="498"/>
                </a:lnTo>
                <a:lnTo>
                  <a:pt x="645" y="997"/>
                </a:lnTo>
                <a:lnTo>
                  <a:pt x="645" y="997"/>
                </a:lnTo>
                <a:close/>
              </a:path>
            </a:pathLst>
          </a:custGeom>
          <a:noFill/>
          <a:ln w="9525">
            <a:solidFill>
              <a:schemeClr val="accent1">
                <a:lumMod val="75000"/>
              </a:schemeClr>
            </a:solidFill>
            <a:round/>
          </a:ln>
        </p:spPr>
        <p:txBody>
          <a:bodyPr vert="horz" wrap="square" lIns="91440" tIns="45720" rIns="91440" bIns="45720" numCol="1" anchor="t" anchorCtr="0" compatLnSpc="1">
            <a:noAutofit/>
          </a:bodyPr>
          <a:p>
            <a:pPr lvl="0" algn="l">
              <a:buClrTx/>
              <a:buSzTx/>
              <a:buFontTx/>
            </a:pPr>
            <a:endParaRPr lang="zh-CN" altLang="en-US">
              <a:solidFill>
                <a:schemeClr val="tx1"/>
              </a:solidFill>
              <a:sym typeface="+mn-ea"/>
            </a:endParaRPr>
          </a:p>
        </p:txBody>
      </p:sp>
      <p:sp>
        <p:nvSpPr>
          <p:cNvPr id="5" name="小线"/>
          <p:cNvSpPr/>
          <p:nvPr>
            <p:custDataLst>
              <p:tags r:id="rId5"/>
            </p:custDataLst>
          </p:nvPr>
        </p:nvSpPr>
        <p:spPr bwMode="auto">
          <a:xfrm>
            <a:off x="1885849" y="2026520"/>
            <a:ext cx="1622440" cy="1088864"/>
          </a:xfrm>
          <a:custGeom>
            <a:avLst/>
            <a:gdLst/>
            <a:ahLst/>
            <a:cxnLst>
              <a:cxn ang="0">
                <a:pos x="645" y="997"/>
              </a:cxn>
              <a:cxn ang="0">
                <a:pos x="1293" y="498"/>
              </a:cxn>
              <a:cxn ang="0">
                <a:pos x="645" y="0"/>
              </a:cxn>
              <a:cxn ang="0">
                <a:pos x="0" y="498"/>
              </a:cxn>
              <a:cxn ang="0">
                <a:pos x="645" y="997"/>
              </a:cxn>
              <a:cxn ang="0">
                <a:pos x="645" y="997"/>
              </a:cxn>
            </a:cxnLst>
            <a:rect l="0" t="0" r="r" b="b"/>
            <a:pathLst>
              <a:path w="1293" h="997">
                <a:moveTo>
                  <a:pt x="645" y="997"/>
                </a:moveTo>
                <a:lnTo>
                  <a:pt x="1293" y="498"/>
                </a:lnTo>
                <a:lnTo>
                  <a:pt x="645" y="0"/>
                </a:lnTo>
                <a:lnTo>
                  <a:pt x="0" y="498"/>
                </a:lnTo>
                <a:lnTo>
                  <a:pt x="645" y="997"/>
                </a:lnTo>
                <a:lnTo>
                  <a:pt x="645" y="997"/>
                </a:lnTo>
                <a:close/>
              </a:path>
            </a:pathLst>
          </a:custGeom>
          <a:noFill/>
          <a:ln w="9525">
            <a:solidFill>
              <a:schemeClr val="accent1">
                <a:lumMod val="40000"/>
                <a:lumOff val="60000"/>
              </a:schemeClr>
            </a:solidFill>
            <a:round/>
          </a:ln>
        </p:spPr>
        <p:txBody>
          <a:bodyPr vert="horz" wrap="square" lIns="91440" tIns="45720" rIns="91440" bIns="45720" numCol="1" anchor="t" anchorCtr="0" compatLnSpc="1">
            <a:noAutofit/>
          </a:bodyPr>
          <a:p>
            <a:pPr lvl="0" algn="l">
              <a:buClrTx/>
              <a:buSzTx/>
              <a:buFontTx/>
            </a:pPr>
            <a:endParaRPr lang="zh-CN" altLang="en-US">
              <a:solidFill>
                <a:schemeClr val="tx1"/>
              </a:solidFill>
              <a:sym typeface="+mn-ea"/>
            </a:endParaRPr>
          </a:p>
        </p:txBody>
      </p:sp>
      <p:sp>
        <p:nvSpPr>
          <p:cNvPr id="6" name="下"/>
          <p:cNvSpPr/>
          <p:nvPr>
            <p:custDataLst>
              <p:tags r:id="rId6"/>
            </p:custDataLst>
          </p:nvPr>
        </p:nvSpPr>
        <p:spPr bwMode="auto">
          <a:xfrm>
            <a:off x="2096999" y="1899504"/>
            <a:ext cx="1193625" cy="800092"/>
          </a:xfrm>
          <a:custGeom>
            <a:avLst/>
            <a:gdLst/>
            <a:ahLst/>
            <a:cxnLst>
              <a:cxn ang="0">
                <a:pos x="645" y="997"/>
              </a:cxn>
              <a:cxn ang="0">
                <a:pos x="1293" y="498"/>
              </a:cxn>
              <a:cxn ang="0">
                <a:pos x="645" y="0"/>
              </a:cxn>
              <a:cxn ang="0">
                <a:pos x="0" y="498"/>
              </a:cxn>
              <a:cxn ang="0">
                <a:pos x="645" y="997"/>
              </a:cxn>
              <a:cxn ang="0">
                <a:pos x="645" y="997"/>
              </a:cxn>
            </a:cxnLst>
            <a:rect l="0" t="0" r="r" b="b"/>
            <a:pathLst>
              <a:path w="3235" h="2166">
                <a:moveTo>
                  <a:pt x="1613" y="0"/>
                </a:moveTo>
                <a:lnTo>
                  <a:pt x="3141" y="1021"/>
                </a:lnTo>
                <a:lnTo>
                  <a:pt x="3235" y="1021"/>
                </a:lnTo>
                <a:lnTo>
                  <a:pt x="3235" y="1080"/>
                </a:lnTo>
                <a:lnTo>
                  <a:pt x="3229" y="1080"/>
                </a:lnTo>
                <a:lnTo>
                  <a:pt x="3233" y="1082"/>
                </a:lnTo>
                <a:lnTo>
                  <a:pt x="1613" y="2166"/>
                </a:lnTo>
                <a:lnTo>
                  <a:pt x="0" y="1082"/>
                </a:lnTo>
                <a:lnTo>
                  <a:pt x="6" y="1078"/>
                </a:lnTo>
                <a:lnTo>
                  <a:pt x="6" y="1021"/>
                </a:lnTo>
                <a:lnTo>
                  <a:pt x="92" y="1021"/>
                </a:lnTo>
                <a:lnTo>
                  <a:pt x="1613" y="0"/>
                </a:lnTo>
                <a:close/>
              </a:path>
            </a:pathLst>
          </a:custGeom>
          <a:solidFill>
            <a:schemeClr val="accent1">
              <a:lumMod val="75000"/>
            </a:schemeClr>
          </a:solidFill>
          <a:ln w="9525">
            <a:noFill/>
            <a:round/>
          </a:ln>
          <a:effectLst>
            <a:outerShdw blurRad="317500" dist="127000" dir="5400000" algn="t" rotWithShape="0">
              <a:schemeClr val="accent1">
                <a:lumMod val="60000"/>
                <a:lumOff val="40000"/>
                <a:alpha val="70000"/>
              </a:schemeClr>
            </a:outerShdw>
          </a:effectLst>
        </p:spPr>
        <p:txBody>
          <a:bodyPr vert="horz" wrap="square" lIns="91440" tIns="45720" rIns="91440" bIns="45720" numCol="1" anchor="t" anchorCtr="0" compatLnSpc="1">
            <a:noAutofit/>
          </a:bodyPr>
          <a:p>
            <a:pPr lvl="0" algn="l">
              <a:buClrTx/>
              <a:buSzTx/>
              <a:buFontTx/>
            </a:pPr>
            <a:endParaRPr lang="zh-CN" altLang="en-US">
              <a:solidFill>
                <a:schemeClr val="tx1"/>
              </a:solidFill>
              <a:sym typeface="+mn-ea"/>
            </a:endParaRPr>
          </a:p>
        </p:txBody>
      </p:sp>
      <p:sp>
        <p:nvSpPr>
          <p:cNvPr id="8" name="下"/>
          <p:cNvSpPr/>
          <p:nvPr>
            <p:custDataLst>
              <p:tags r:id="rId7"/>
            </p:custDataLst>
          </p:nvPr>
        </p:nvSpPr>
        <p:spPr bwMode="auto">
          <a:xfrm>
            <a:off x="2096999" y="1876164"/>
            <a:ext cx="1193082" cy="800092"/>
          </a:xfrm>
          <a:custGeom>
            <a:avLst/>
            <a:gdLst/>
            <a:ahLst/>
            <a:cxnLst>
              <a:cxn ang="0">
                <a:pos x="645" y="997"/>
              </a:cxn>
              <a:cxn ang="0">
                <a:pos x="1293" y="498"/>
              </a:cxn>
              <a:cxn ang="0">
                <a:pos x="645" y="0"/>
              </a:cxn>
              <a:cxn ang="0">
                <a:pos x="0" y="498"/>
              </a:cxn>
              <a:cxn ang="0">
                <a:pos x="645" y="997"/>
              </a:cxn>
              <a:cxn ang="0">
                <a:pos x="645" y="997"/>
              </a:cxn>
            </a:cxnLst>
            <a:rect l="0" t="0" r="r" b="b"/>
            <a:pathLst>
              <a:path w="1293" h="997">
                <a:moveTo>
                  <a:pt x="645" y="997"/>
                </a:moveTo>
                <a:lnTo>
                  <a:pt x="1293" y="498"/>
                </a:lnTo>
                <a:lnTo>
                  <a:pt x="645" y="0"/>
                </a:lnTo>
                <a:lnTo>
                  <a:pt x="0" y="498"/>
                </a:lnTo>
                <a:lnTo>
                  <a:pt x="645" y="997"/>
                </a:lnTo>
                <a:lnTo>
                  <a:pt x="645" y="997"/>
                </a:lnTo>
                <a:close/>
              </a:path>
            </a:pathLst>
          </a:custGeom>
          <a:gradFill>
            <a:gsLst>
              <a:gs pos="0">
                <a:schemeClr val="accent1">
                  <a:lumMod val="90000"/>
                  <a:lumOff val="10000"/>
                  <a:alpha val="100000"/>
                </a:schemeClr>
              </a:gs>
              <a:gs pos="70000">
                <a:schemeClr val="accent1">
                  <a:alpha val="100000"/>
                </a:schemeClr>
              </a:gs>
            </a:gsLst>
            <a:lin ang="0" scaled="0"/>
          </a:gradFill>
          <a:ln w="9525">
            <a:noFill/>
            <a:round/>
          </a:ln>
        </p:spPr>
        <p:txBody>
          <a:bodyPr vert="horz" wrap="square" lIns="91440" tIns="45720" rIns="91440" bIns="45720" numCol="1" anchor="t" anchorCtr="0" compatLnSpc="1">
            <a:noAutofit/>
          </a:bodyPr>
          <a:p>
            <a:pPr lvl="0" algn="l">
              <a:buClrTx/>
              <a:buSzTx/>
              <a:buFontTx/>
            </a:pPr>
            <a:endParaRPr lang="zh-CN" altLang="en-US">
              <a:solidFill>
                <a:schemeClr val="tx1"/>
              </a:solidFill>
              <a:sym typeface="+mn-ea"/>
            </a:endParaRPr>
          </a:p>
        </p:txBody>
      </p:sp>
      <p:sp>
        <p:nvSpPr>
          <p:cNvPr id="6155" name="右"/>
          <p:cNvSpPr/>
          <p:nvPr>
            <p:custDataLst>
              <p:tags r:id="rId8"/>
            </p:custDataLst>
          </p:nvPr>
        </p:nvSpPr>
        <p:spPr bwMode="auto">
          <a:xfrm>
            <a:off x="2692998" y="1250854"/>
            <a:ext cx="598169" cy="1025898"/>
          </a:xfrm>
          <a:custGeom>
            <a:avLst/>
            <a:gdLst/>
            <a:ahLst/>
            <a:cxnLst>
              <a:cxn ang="0">
                <a:pos x="648" y="498"/>
              </a:cxn>
              <a:cxn ang="0">
                <a:pos x="648" y="1278"/>
              </a:cxn>
              <a:cxn ang="0">
                <a:pos x="3" y="784"/>
              </a:cxn>
              <a:cxn ang="0">
                <a:pos x="0" y="0"/>
              </a:cxn>
              <a:cxn ang="0">
                <a:pos x="648" y="498"/>
              </a:cxn>
              <a:cxn ang="0">
                <a:pos x="648" y="498"/>
              </a:cxn>
            </a:cxnLst>
            <a:rect l="0" t="0" r="r" b="b"/>
            <a:pathLst>
              <a:path w="648" h="1278">
                <a:moveTo>
                  <a:pt x="648" y="498"/>
                </a:moveTo>
                <a:lnTo>
                  <a:pt x="648" y="1278"/>
                </a:lnTo>
                <a:lnTo>
                  <a:pt x="3" y="784"/>
                </a:lnTo>
                <a:lnTo>
                  <a:pt x="0" y="0"/>
                </a:lnTo>
                <a:lnTo>
                  <a:pt x="648" y="498"/>
                </a:lnTo>
                <a:lnTo>
                  <a:pt x="648" y="498"/>
                </a:lnTo>
                <a:close/>
              </a:path>
            </a:pathLst>
          </a:custGeom>
          <a:gradFill>
            <a:gsLst>
              <a:gs pos="0">
                <a:schemeClr val="accent1">
                  <a:lumMod val="60000"/>
                  <a:lumOff val="40000"/>
                  <a:alpha val="100000"/>
                </a:schemeClr>
              </a:gs>
              <a:gs pos="70000">
                <a:schemeClr val="accent1">
                  <a:lumMod val="80000"/>
                  <a:lumOff val="20000"/>
                  <a:alpha val="100000"/>
                </a:schemeClr>
              </a:gs>
            </a:gsLst>
            <a:lin ang="13500000" scaled="0"/>
          </a:gradFill>
          <a:ln w="12700" cmpd="sng">
            <a:noFill/>
            <a:prstDash val="solid"/>
            <a:round/>
          </a:ln>
        </p:spPr>
        <p:txBody>
          <a:bodyPr vert="horz" wrap="square" lIns="91440" tIns="45720" rIns="91440" bIns="45720" numCol="1" anchor="t" anchorCtr="0" compatLnSpc="1">
            <a:noAutofit/>
          </a:bodyPr>
          <a:p>
            <a:pPr lvl="0" algn="l">
              <a:buClrTx/>
              <a:buSzTx/>
              <a:buFontTx/>
            </a:pPr>
            <a:endParaRPr lang="zh-CN" altLang="en-US">
              <a:solidFill>
                <a:schemeClr val="tx1"/>
              </a:solidFill>
              <a:sym typeface="+mn-ea"/>
            </a:endParaRPr>
          </a:p>
        </p:txBody>
      </p:sp>
      <p:sp>
        <p:nvSpPr>
          <p:cNvPr id="6167" name="左"/>
          <p:cNvSpPr/>
          <p:nvPr>
            <p:custDataLst>
              <p:tags r:id="rId9"/>
            </p:custDataLst>
          </p:nvPr>
        </p:nvSpPr>
        <p:spPr bwMode="auto">
          <a:xfrm>
            <a:off x="2099171" y="1252482"/>
            <a:ext cx="593284" cy="1025898"/>
          </a:xfrm>
          <a:custGeom>
            <a:avLst/>
            <a:gdLst/>
            <a:ahLst/>
            <a:cxnLst>
              <a:cxn ang="0">
                <a:pos x="0" y="496"/>
              </a:cxn>
              <a:cxn ang="0">
                <a:pos x="0" y="1278"/>
              </a:cxn>
              <a:cxn ang="0">
                <a:pos x="642" y="784"/>
              </a:cxn>
              <a:cxn ang="0">
                <a:pos x="644" y="0"/>
              </a:cxn>
              <a:cxn ang="0">
                <a:pos x="0" y="496"/>
              </a:cxn>
              <a:cxn ang="0">
                <a:pos x="0" y="496"/>
              </a:cxn>
            </a:cxnLst>
            <a:rect l="0" t="0" r="r" b="b"/>
            <a:pathLst>
              <a:path w="644" h="1278">
                <a:moveTo>
                  <a:pt x="0" y="496"/>
                </a:moveTo>
                <a:lnTo>
                  <a:pt x="0" y="1278"/>
                </a:lnTo>
                <a:lnTo>
                  <a:pt x="642" y="784"/>
                </a:lnTo>
                <a:lnTo>
                  <a:pt x="644" y="0"/>
                </a:lnTo>
                <a:lnTo>
                  <a:pt x="0" y="496"/>
                </a:lnTo>
                <a:lnTo>
                  <a:pt x="0" y="496"/>
                </a:lnTo>
                <a:close/>
              </a:path>
            </a:pathLst>
          </a:custGeom>
          <a:gradFill>
            <a:gsLst>
              <a:gs pos="0">
                <a:schemeClr val="accent1">
                  <a:lumMod val="60000"/>
                  <a:lumOff val="40000"/>
                  <a:alpha val="100000"/>
                </a:schemeClr>
              </a:gs>
              <a:gs pos="70000">
                <a:schemeClr val="accent1">
                  <a:lumMod val="80000"/>
                  <a:lumOff val="20000"/>
                  <a:alpha val="100000"/>
                </a:schemeClr>
              </a:gs>
            </a:gsLst>
            <a:lin ang="18900000" scaled="0"/>
          </a:gradFill>
          <a:ln w="9525">
            <a:noFill/>
            <a:round/>
          </a:ln>
        </p:spPr>
        <p:txBody>
          <a:bodyPr vert="horz" wrap="square" lIns="91440" tIns="45720" rIns="91440" bIns="45720" numCol="1" anchor="t" anchorCtr="0" compatLnSpc="1">
            <a:noAutofit/>
          </a:bodyPr>
          <a:p>
            <a:pPr lvl="0" algn="l">
              <a:buClrTx/>
              <a:buSzTx/>
              <a:buFontTx/>
            </a:pPr>
            <a:endParaRPr lang="zh-CN" altLang="en-US">
              <a:solidFill>
                <a:schemeClr val="tx1"/>
              </a:solidFill>
              <a:sym typeface="+mn-ea"/>
            </a:endParaRPr>
          </a:p>
        </p:txBody>
      </p:sp>
      <p:sp>
        <p:nvSpPr>
          <p:cNvPr id="11" name="前左"/>
          <p:cNvSpPr/>
          <p:nvPr>
            <p:custDataLst>
              <p:tags r:id="rId10"/>
            </p:custDataLst>
          </p:nvPr>
        </p:nvSpPr>
        <p:spPr bwMode="auto">
          <a:xfrm>
            <a:off x="2096999" y="1638416"/>
            <a:ext cx="598169" cy="1031326"/>
          </a:xfrm>
          <a:custGeom>
            <a:avLst/>
            <a:gdLst/>
            <a:ahLst/>
            <a:cxnLst>
              <a:cxn ang="0">
                <a:pos x="645" y="1278"/>
              </a:cxn>
              <a:cxn ang="0">
                <a:pos x="645" y="499"/>
              </a:cxn>
              <a:cxn ang="0">
                <a:pos x="0" y="0"/>
              </a:cxn>
              <a:cxn ang="0">
                <a:pos x="3" y="780"/>
              </a:cxn>
              <a:cxn ang="0">
                <a:pos x="645" y="1278"/>
              </a:cxn>
              <a:cxn ang="0">
                <a:pos x="645" y="1278"/>
              </a:cxn>
            </a:cxnLst>
            <a:rect l="0" t="0" r="r" b="b"/>
            <a:pathLst>
              <a:path w="645" h="1278">
                <a:moveTo>
                  <a:pt x="645" y="1278"/>
                </a:moveTo>
                <a:lnTo>
                  <a:pt x="645" y="499"/>
                </a:lnTo>
                <a:lnTo>
                  <a:pt x="0" y="0"/>
                </a:lnTo>
                <a:lnTo>
                  <a:pt x="3" y="780"/>
                </a:lnTo>
                <a:lnTo>
                  <a:pt x="645" y="1278"/>
                </a:lnTo>
                <a:lnTo>
                  <a:pt x="645" y="1278"/>
                </a:lnTo>
                <a:close/>
              </a:path>
            </a:pathLst>
          </a:custGeom>
          <a:noFill/>
          <a:ln w="1270">
            <a:solidFill>
              <a:schemeClr val="accent1">
                <a:lumMod val="20000"/>
                <a:lumOff val="80000"/>
                <a:alpha val="20000"/>
              </a:schemeClr>
            </a:solidFill>
            <a:round/>
          </a:ln>
        </p:spPr>
        <p:txBody>
          <a:bodyPr vert="horz" wrap="square" lIns="91440" tIns="45720" rIns="91440" bIns="45720" numCol="1" anchor="t" anchorCtr="0" compatLnSpc="1">
            <a:noAutofit/>
          </a:bodyPr>
          <a:p>
            <a:pPr lvl="0" algn="l">
              <a:buClrTx/>
              <a:buSzTx/>
              <a:buFontTx/>
            </a:pPr>
            <a:endParaRPr lang="zh-CN" altLang="en-US">
              <a:solidFill>
                <a:schemeClr val="tx1"/>
              </a:solidFill>
              <a:sym typeface="+mn-ea"/>
            </a:endParaRPr>
          </a:p>
        </p:txBody>
      </p:sp>
      <p:sp>
        <p:nvSpPr>
          <p:cNvPr id="12" name="前右"/>
          <p:cNvSpPr/>
          <p:nvPr>
            <p:custDataLst>
              <p:tags r:id="rId11"/>
            </p:custDataLst>
          </p:nvPr>
        </p:nvSpPr>
        <p:spPr bwMode="auto">
          <a:xfrm>
            <a:off x="2694626" y="1638416"/>
            <a:ext cx="600341" cy="1031326"/>
          </a:xfrm>
          <a:custGeom>
            <a:avLst/>
            <a:gdLst/>
            <a:ahLst/>
            <a:cxnLst>
              <a:cxn ang="0">
                <a:pos x="648" y="0"/>
              </a:cxn>
              <a:cxn ang="0">
                <a:pos x="648" y="780"/>
              </a:cxn>
              <a:cxn ang="0">
                <a:pos x="0" y="1278"/>
              </a:cxn>
              <a:cxn ang="0">
                <a:pos x="0" y="499"/>
              </a:cxn>
              <a:cxn ang="0">
                <a:pos x="648" y="0"/>
              </a:cxn>
              <a:cxn ang="0">
                <a:pos x="648" y="0"/>
              </a:cxn>
            </a:cxnLst>
            <a:rect l="0" t="0" r="r" b="b"/>
            <a:pathLst>
              <a:path w="648" h="1278">
                <a:moveTo>
                  <a:pt x="648" y="0"/>
                </a:moveTo>
                <a:lnTo>
                  <a:pt x="648" y="780"/>
                </a:lnTo>
                <a:lnTo>
                  <a:pt x="0" y="1278"/>
                </a:lnTo>
                <a:lnTo>
                  <a:pt x="0" y="499"/>
                </a:lnTo>
                <a:lnTo>
                  <a:pt x="648" y="0"/>
                </a:lnTo>
                <a:lnTo>
                  <a:pt x="648" y="0"/>
                </a:lnTo>
                <a:close/>
              </a:path>
            </a:pathLst>
          </a:custGeom>
          <a:noFill/>
          <a:ln w="1270">
            <a:solidFill>
              <a:schemeClr val="accent1">
                <a:lumMod val="20000"/>
                <a:lumOff val="80000"/>
                <a:alpha val="20000"/>
              </a:schemeClr>
            </a:solidFill>
            <a:round/>
          </a:ln>
        </p:spPr>
        <p:txBody>
          <a:bodyPr vert="horz" wrap="square" lIns="91440" tIns="45720" rIns="91440" bIns="45720" numCol="1" anchor="t" anchorCtr="0" compatLnSpc="1">
            <a:noAutofit/>
          </a:bodyPr>
          <a:p>
            <a:pPr lvl="0" algn="l">
              <a:buClrTx/>
              <a:buSzTx/>
              <a:buFontTx/>
            </a:pPr>
            <a:endParaRPr lang="zh-CN" altLang="en-US">
              <a:solidFill>
                <a:schemeClr val="tx1"/>
              </a:solidFill>
              <a:sym typeface="+mn-ea"/>
            </a:endParaRPr>
          </a:p>
        </p:txBody>
      </p:sp>
      <p:sp>
        <p:nvSpPr>
          <p:cNvPr id="10" name="上"/>
          <p:cNvSpPr/>
          <p:nvPr>
            <p:custDataLst>
              <p:tags r:id="rId12"/>
            </p:custDataLst>
          </p:nvPr>
        </p:nvSpPr>
        <p:spPr bwMode="auto">
          <a:xfrm>
            <a:off x="2096999" y="1237284"/>
            <a:ext cx="1198510" cy="804978"/>
          </a:xfrm>
          <a:custGeom>
            <a:avLst/>
            <a:gdLst/>
            <a:ahLst/>
            <a:cxnLst>
              <a:cxn ang="0">
                <a:pos x="645" y="997"/>
              </a:cxn>
              <a:cxn ang="0">
                <a:pos x="1293" y="498"/>
              </a:cxn>
              <a:cxn ang="0">
                <a:pos x="645" y="0"/>
              </a:cxn>
              <a:cxn ang="0">
                <a:pos x="0" y="498"/>
              </a:cxn>
              <a:cxn ang="0">
                <a:pos x="645" y="997"/>
              </a:cxn>
              <a:cxn ang="0">
                <a:pos x="645" y="997"/>
              </a:cxn>
            </a:cxnLst>
            <a:rect l="0" t="0" r="r" b="b"/>
            <a:pathLst>
              <a:path w="1293" h="997">
                <a:moveTo>
                  <a:pt x="645" y="997"/>
                </a:moveTo>
                <a:lnTo>
                  <a:pt x="1293" y="498"/>
                </a:lnTo>
                <a:lnTo>
                  <a:pt x="645" y="0"/>
                </a:lnTo>
                <a:lnTo>
                  <a:pt x="0" y="498"/>
                </a:lnTo>
                <a:lnTo>
                  <a:pt x="645" y="997"/>
                </a:lnTo>
                <a:lnTo>
                  <a:pt x="645" y="997"/>
                </a:lnTo>
                <a:close/>
              </a:path>
            </a:pathLst>
          </a:custGeom>
          <a:noFill/>
          <a:ln w="1270">
            <a:solidFill>
              <a:schemeClr val="accent1">
                <a:lumMod val="20000"/>
                <a:lumOff val="80000"/>
                <a:alpha val="20000"/>
              </a:schemeClr>
            </a:solidFill>
            <a:round/>
          </a:ln>
        </p:spPr>
        <p:txBody>
          <a:bodyPr vert="horz" wrap="square" lIns="91440" tIns="45720" rIns="91440" bIns="45720" numCol="1" anchor="t" anchorCtr="0" compatLnSpc="1"/>
          <a:p>
            <a:endParaRPr lang="zh-CN" altLang="en-US">
              <a:solidFill>
                <a:schemeClr val="tx1"/>
              </a:solidFill>
            </a:endParaRPr>
          </a:p>
        </p:txBody>
      </p:sp>
      <p:sp>
        <p:nvSpPr>
          <p:cNvPr id="16" name="矩形 15"/>
          <p:cNvSpPr/>
          <p:nvPr>
            <p:custDataLst>
              <p:tags r:id="rId13"/>
            </p:custDataLst>
          </p:nvPr>
        </p:nvSpPr>
        <p:spPr>
          <a:xfrm>
            <a:off x="4848860" y="3123565"/>
            <a:ext cx="2530475" cy="342265"/>
          </a:xfrm>
          <a:prstGeom prst="rect">
            <a:avLst/>
          </a:prstGeom>
          <a:noFill/>
        </p:spPr>
        <p:txBody>
          <a:bodyPr wrap="square" lIns="0" tIns="0" rIns="0" bIns="0" rtlCol="0" anchor="b">
            <a:noAutofit/>
          </a:bodyPr>
          <a:p>
            <a:pPr algn="ctr">
              <a:spcBef>
                <a:spcPct val="0"/>
              </a:spcBef>
              <a:spcAft>
                <a:spcPct val="0"/>
              </a:spcAft>
            </a:pPr>
            <a:r>
              <a:rPr lang="zh-CN" altLang="en-US" b="1">
                <a:solidFill>
                  <a:schemeClr val="accent2"/>
                </a:solidFill>
                <a:latin typeface="+mn-ea"/>
                <a:cs typeface="+mn-ea"/>
              </a:rPr>
              <a:t>不确定性关系与相关关系</a:t>
            </a:r>
            <a:endParaRPr lang="zh-CN" altLang="en-US" b="1">
              <a:solidFill>
                <a:schemeClr val="accent2"/>
              </a:solidFill>
              <a:latin typeface="+mn-ea"/>
              <a:cs typeface="+mn-ea"/>
            </a:endParaRPr>
          </a:p>
        </p:txBody>
      </p:sp>
      <p:sp>
        <p:nvSpPr>
          <p:cNvPr id="18" name="矩形 17"/>
          <p:cNvSpPr/>
          <p:nvPr>
            <p:custDataLst>
              <p:tags r:id="rId14"/>
            </p:custDataLst>
          </p:nvPr>
        </p:nvSpPr>
        <p:spPr>
          <a:xfrm>
            <a:off x="4699635" y="3473450"/>
            <a:ext cx="2956560" cy="1214755"/>
          </a:xfrm>
          <a:prstGeom prst="rect">
            <a:avLst/>
          </a:prstGeom>
          <a:noFill/>
        </p:spPr>
        <p:txBody>
          <a:bodyPr wrap="square" lIns="0" tIns="0" rIns="0" bIns="0" rtlCol="0" anchor="t" anchorCtr="0">
            <a:noAutofit/>
          </a:bodyPr>
          <a:p>
            <a:pPr indent="0" algn="ctr" fontAlgn="auto">
              <a:lnSpc>
                <a:spcPct val="140000"/>
              </a:lnSpc>
              <a:spcBef>
                <a:spcPct val="0"/>
              </a:spcBef>
              <a:spcAft>
                <a:spcPct val="0"/>
              </a:spcAft>
            </a:pPr>
            <a:r>
              <a:rPr lang="zh-CN" altLang="en-US" sz="1600">
                <a:solidFill>
                  <a:schemeClr val="tx1">
                    <a:lumMod val="65000"/>
                    <a:lumOff val="35000"/>
                  </a:schemeClr>
                </a:solidFill>
                <a:latin typeface="+mn-ea"/>
                <a:cs typeface="+mn-ea"/>
              </a:rPr>
              <a:t>不确定性关系，也称为相关关系，是指变量之间不存在严格的确定性依存关系。例如，家庭收入与恩格尔系数之间的关系，虽然一般而言家庭收入越高，恩格尔系数越低，但二者之间没有精确的函数关系，因此它们之间是不确定性的相关关系。</a:t>
            </a:r>
            <a:endParaRPr lang="zh-CN" altLang="en-US" sz="1600">
              <a:solidFill>
                <a:schemeClr val="tx1">
                  <a:lumMod val="65000"/>
                  <a:lumOff val="35000"/>
                </a:schemeClr>
              </a:solidFill>
              <a:latin typeface="+mn-ea"/>
              <a:cs typeface="+mn-ea"/>
            </a:endParaRPr>
          </a:p>
        </p:txBody>
      </p:sp>
      <p:sp>
        <p:nvSpPr>
          <p:cNvPr id="42" name="大线"/>
          <p:cNvSpPr/>
          <p:nvPr>
            <p:custDataLst>
              <p:tags r:id="rId15"/>
            </p:custDataLst>
          </p:nvPr>
        </p:nvSpPr>
        <p:spPr bwMode="auto">
          <a:xfrm>
            <a:off x="5541087" y="2290865"/>
            <a:ext cx="859801" cy="577000"/>
          </a:xfrm>
          <a:custGeom>
            <a:avLst/>
            <a:gdLst/>
            <a:ahLst/>
            <a:cxnLst>
              <a:cxn ang="0">
                <a:pos x="645" y="997"/>
              </a:cxn>
              <a:cxn ang="0">
                <a:pos x="1293" y="498"/>
              </a:cxn>
              <a:cxn ang="0">
                <a:pos x="645" y="0"/>
              </a:cxn>
              <a:cxn ang="0">
                <a:pos x="0" y="498"/>
              </a:cxn>
              <a:cxn ang="0">
                <a:pos x="645" y="997"/>
              </a:cxn>
              <a:cxn ang="0">
                <a:pos x="645" y="997"/>
              </a:cxn>
            </a:cxnLst>
            <a:rect l="0" t="0" r="r" b="b"/>
            <a:pathLst>
              <a:path w="1293" h="997">
                <a:moveTo>
                  <a:pt x="645" y="997"/>
                </a:moveTo>
                <a:lnTo>
                  <a:pt x="1293" y="498"/>
                </a:lnTo>
                <a:lnTo>
                  <a:pt x="645" y="0"/>
                </a:lnTo>
                <a:lnTo>
                  <a:pt x="0" y="498"/>
                </a:lnTo>
                <a:lnTo>
                  <a:pt x="645" y="997"/>
                </a:lnTo>
                <a:lnTo>
                  <a:pt x="645" y="997"/>
                </a:lnTo>
                <a:close/>
              </a:path>
            </a:pathLst>
          </a:custGeom>
          <a:noFill/>
          <a:ln w="9525">
            <a:solidFill>
              <a:schemeClr val="accent2">
                <a:lumMod val="75000"/>
              </a:schemeClr>
            </a:solidFill>
            <a:round/>
          </a:ln>
        </p:spPr>
        <p:txBody>
          <a:bodyPr vert="horz" wrap="square" lIns="91440" tIns="45720" rIns="91440" bIns="45720" numCol="1" anchor="t" anchorCtr="0" compatLnSpc="1">
            <a:noAutofit/>
          </a:bodyPr>
          <a:p>
            <a:pPr lvl="0" algn="l">
              <a:buClrTx/>
              <a:buSzTx/>
              <a:buFontTx/>
            </a:pPr>
            <a:endParaRPr lang="zh-CN" altLang="en-US">
              <a:solidFill>
                <a:schemeClr val="tx1"/>
              </a:solidFill>
              <a:sym typeface="+mn-ea"/>
            </a:endParaRPr>
          </a:p>
        </p:txBody>
      </p:sp>
      <p:sp>
        <p:nvSpPr>
          <p:cNvPr id="43" name="小线"/>
          <p:cNvSpPr/>
          <p:nvPr>
            <p:custDataLst>
              <p:tags r:id="rId16"/>
            </p:custDataLst>
          </p:nvPr>
        </p:nvSpPr>
        <p:spPr bwMode="auto">
          <a:xfrm>
            <a:off x="5159496" y="2026520"/>
            <a:ext cx="1622440" cy="1088864"/>
          </a:xfrm>
          <a:custGeom>
            <a:avLst/>
            <a:gdLst/>
            <a:ahLst/>
            <a:cxnLst>
              <a:cxn ang="0">
                <a:pos x="645" y="997"/>
              </a:cxn>
              <a:cxn ang="0">
                <a:pos x="1293" y="498"/>
              </a:cxn>
              <a:cxn ang="0">
                <a:pos x="645" y="0"/>
              </a:cxn>
              <a:cxn ang="0">
                <a:pos x="0" y="498"/>
              </a:cxn>
              <a:cxn ang="0">
                <a:pos x="645" y="997"/>
              </a:cxn>
              <a:cxn ang="0">
                <a:pos x="645" y="997"/>
              </a:cxn>
            </a:cxnLst>
            <a:rect l="0" t="0" r="r" b="b"/>
            <a:pathLst>
              <a:path w="1293" h="997">
                <a:moveTo>
                  <a:pt x="645" y="997"/>
                </a:moveTo>
                <a:lnTo>
                  <a:pt x="1293" y="498"/>
                </a:lnTo>
                <a:lnTo>
                  <a:pt x="645" y="0"/>
                </a:lnTo>
                <a:lnTo>
                  <a:pt x="0" y="498"/>
                </a:lnTo>
                <a:lnTo>
                  <a:pt x="645" y="997"/>
                </a:lnTo>
                <a:lnTo>
                  <a:pt x="645" y="997"/>
                </a:lnTo>
                <a:close/>
              </a:path>
            </a:pathLst>
          </a:custGeom>
          <a:noFill/>
          <a:ln w="9525">
            <a:solidFill>
              <a:schemeClr val="accent2">
                <a:lumMod val="40000"/>
                <a:lumOff val="60000"/>
              </a:schemeClr>
            </a:solidFill>
            <a:round/>
          </a:ln>
        </p:spPr>
        <p:txBody>
          <a:bodyPr vert="horz" wrap="square" lIns="91440" tIns="45720" rIns="91440" bIns="45720" numCol="1" anchor="t" anchorCtr="0" compatLnSpc="1">
            <a:noAutofit/>
          </a:bodyPr>
          <a:p>
            <a:pPr lvl="0" algn="l">
              <a:buClrTx/>
              <a:buSzTx/>
              <a:buFontTx/>
            </a:pPr>
            <a:endParaRPr lang="zh-CN" altLang="en-US">
              <a:solidFill>
                <a:schemeClr val="tx1"/>
              </a:solidFill>
              <a:sym typeface="+mn-ea"/>
            </a:endParaRPr>
          </a:p>
        </p:txBody>
      </p:sp>
      <p:sp>
        <p:nvSpPr>
          <p:cNvPr id="44" name="下"/>
          <p:cNvSpPr/>
          <p:nvPr>
            <p:custDataLst>
              <p:tags r:id="rId17"/>
            </p:custDataLst>
          </p:nvPr>
        </p:nvSpPr>
        <p:spPr bwMode="auto">
          <a:xfrm>
            <a:off x="5374989" y="1899504"/>
            <a:ext cx="1193625" cy="800092"/>
          </a:xfrm>
          <a:custGeom>
            <a:avLst/>
            <a:gdLst/>
            <a:ahLst/>
            <a:cxnLst>
              <a:cxn ang="0">
                <a:pos x="645" y="997"/>
              </a:cxn>
              <a:cxn ang="0">
                <a:pos x="1293" y="498"/>
              </a:cxn>
              <a:cxn ang="0">
                <a:pos x="645" y="0"/>
              </a:cxn>
              <a:cxn ang="0">
                <a:pos x="0" y="498"/>
              </a:cxn>
              <a:cxn ang="0">
                <a:pos x="645" y="997"/>
              </a:cxn>
              <a:cxn ang="0">
                <a:pos x="645" y="997"/>
              </a:cxn>
            </a:cxnLst>
            <a:rect l="0" t="0" r="r" b="b"/>
            <a:pathLst>
              <a:path w="3235" h="2166">
                <a:moveTo>
                  <a:pt x="1613" y="0"/>
                </a:moveTo>
                <a:lnTo>
                  <a:pt x="3141" y="1021"/>
                </a:lnTo>
                <a:lnTo>
                  <a:pt x="3235" y="1021"/>
                </a:lnTo>
                <a:lnTo>
                  <a:pt x="3235" y="1080"/>
                </a:lnTo>
                <a:lnTo>
                  <a:pt x="3229" y="1080"/>
                </a:lnTo>
                <a:lnTo>
                  <a:pt x="3233" y="1082"/>
                </a:lnTo>
                <a:lnTo>
                  <a:pt x="1613" y="2166"/>
                </a:lnTo>
                <a:lnTo>
                  <a:pt x="0" y="1082"/>
                </a:lnTo>
                <a:lnTo>
                  <a:pt x="6" y="1078"/>
                </a:lnTo>
                <a:lnTo>
                  <a:pt x="6" y="1021"/>
                </a:lnTo>
                <a:lnTo>
                  <a:pt x="92" y="1021"/>
                </a:lnTo>
                <a:lnTo>
                  <a:pt x="1613" y="0"/>
                </a:lnTo>
                <a:close/>
              </a:path>
            </a:pathLst>
          </a:custGeom>
          <a:solidFill>
            <a:schemeClr val="accent2">
              <a:lumMod val="75000"/>
            </a:schemeClr>
          </a:solidFill>
          <a:ln w="9525">
            <a:noFill/>
            <a:round/>
          </a:ln>
          <a:effectLst>
            <a:outerShdw blurRad="317500" dist="127000" dir="5400000" algn="t" rotWithShape="0">
              <a:schemeClr val="accent2">
                <a:alpha val="38000"/>
              </a:schemeClr>
            </a:outerShdw>
          </a:effectLst>
        </p:spPr>
        <p:txBody>
          <a:bodyPr vert="horz" wrap="square" lIns="91440" tIns="45720" rIns="91440" bIns="45720" numCol="1" anchor="t" anchorCtr="0" compatLnSpc="1">
            <a:noAutofit/>
          </a:bodyPr>
          <a:p>
            <a:pPr lvl="0" algn="l">
              <a:buClrTx/>
              <a:buSzTx/>
              <a:buFontTx/>
            </a:pPr>
            <a:endParaRPr lang="zh-CN" altLang="en-US">
              <a:solidFill>
                <a:schemeClr val="tx1"/>
              </a:solidFill>
              <a:sym typeface="+mn-ea"/>
            </a:endParaRPr>
          </a:p>
        </p:txBody>
      </p:sp>
      <p:sp>
        <p:nvSpPr>
          <p:cNvPr id="45" name="下"/>
          <p:cNvSpPr/>
          <p:nvPr>
            <p:custDataLst>
              <p:tags r:id="rId18"/>
            </p:custDataLst>
          </p:nvPr>
        </p:nvSpPr>
        <p:spPr bwMode="auto">
          <a:xfrm>
            <a:off x="5374989" y="1876164"/>
            <a:ext cx="1193082" cy="800092"/>
          </a:xfrm>
          <a:custGeom>
            <a:avLst/>
            <a:gdLst/>
            <a:ahLst/>
            <a:cxnLst>
              <a:cxn ang="0">
                <a:pos x="645" y="997"/>
              </a:cxn>
              <a:cxn ang="0">
                <a:pos x="1293" y="498"/>
              </a:cxn>
              <a:cxn ang="0">
                <a:pos x="645" y="0"/>
              </a:cxn>
              <a:cxn ang="0">
                <a:pos x="0" y="498"/>
              </a:cxn>
              <a:cxn ang="0">
                <a:pos x="645" y="997"/>
              </a:cxn>
              <a:cxn ang="0">
                <a:pos x="645" y="997"/>
              </a:cxn>
            </a:cxnLst>
            <a:rect l="0" t="0" r="r" b="b"/>
            <a:pathLst>
              <a:path w="1293" h="997">
                <a:moveTo>
                  <a:pt x="645" y="997"/>
                </a:moveTo>
                <a:lnTo>
                  <a:pt x="1293" y="498"/>
                </a:lnTo>
                <a:lnTo>
                  <a:pt x="645" y="0"/>
                </a:lnTo>
                <a:lnTo>
                  <a:pt x="0" y="498"/>
                </a:lnTo>
                <a:lnTo>
                  <a:pt x="645" y="997"/>
                </a:lnTo>
                <a:lnTo>
                  <a:pt x="645" y="997"/>
                </a:lnTo>
                <a:close/>
              </a:path>
            </a:pathLst>
          </a:custGeom>
          <a:gradFill>
            <a:gsLst>
              <a:gs pos="0">
                <a:schemeClr val="accent2">
                  <a:lumMod val="90000"/>
                  <a:lumOff val="10000"/>
                  <a:alpha val="100000"/>
                </a:schemeClr>
              </a:gs>
              <a:gs pos="70000">
                <a:schemeClr val="accent2">
                  <a:alpha val="100000"/>
                </a:schemeClr>
              </a:gs>
            </a:gsLst>
            <a:lin ang="0" scaled="0"/>
          </a:gradFill>
          <a:ln w="9525">
            <a:noFill/>
            <a:round/>
          </a:ln>
        </p:spPr>
        <p:txBody>
          <a:bodyPr vert="horz" wrap="square" lIns="91440" tIns="45720" rIns="91440" bIns="45720" numCol="1" anchor="t" anchorCtr="0" compatLnSpc="1">
            <a:noAutofit/>
          </a:bodyPr>
          <a:p>
            <a:pPr lvl="0" algn="l">
              <a:buClrTx/>
              <a:buSzTx/>
              <a:buFontTx/>
            </a:pPr>
            <a:endParaRPr lang="zh-CN" altLang="en-US">
              <a:solidFill>
                <a:schemeClr val="tx1"/>
              </a:solidFill>
              <a:sym typeface="+mn-ea"/>
            </a:endParaRPr>
          </a:p>
        </p:txBody>
      </p:sp>
      <p:sp>
        <p:nvSpPr>
          <p:cNvPr id="46" name="右"/>
          <p:cNvSpPr/>
          <p:nvPr>
            <p:custDataLst>
              <p:tags r:id="rId19"/>
            </p:custDataLst>
          </p:nvPr>
        </p:nvSpPr>
        <p:spPr bwMode="auto">
          <a:xfrm>
            <a:off x="5970987" y="1250854"/>
            <a:ext cx="598169" cy="1025898"/>
          </a:xfrm>
          <a:custGeom>
            <a:avLst/>
            <a:gdLst/>
            <a:ahLst/>
            <a:cxnLst>
              <a:cxn ang="0">
                <a:pos x="648" y="498"/>
              </a:cxn>
              <a:cxn ang="0">
                <a:pos x="648" y="1278"/>
              </a:cxn>
              <a:cxn ang="0">
                <a:pos x="3" y="784"/>
              </a:cxn>
              <a:cxn ang="0">
                <a:pos x="0" y="0"/>
              </a:cxn>
              <a:cxn ang="0">
                <a:pos x="648" y="498"/>
              </a:cxn>
              <a:cxn ang="0">
                <a:pos x="648" y="498"/>
              </a:cxn>
            </a:cxnLst>
            <a:rect l="0" t="0" r="r" b="b"/>
            <a:pathLst>
              <a:path w="648" h="1278">
                <a:moveTo>
                  <a:pt x="648" y="498"/>
                </a:moveTo>
                <a:lnTo>
                  <a:pt x="648" y="1278"/>
                </a:lnTo>
                <a:lnTo>
                  <a:pt x="3" y="784"/>
                </a:lnTo>
                <a:lnTo>
                  <a:pt x="0" y="0"/>
                </a:lnTo>
                <a:lnTo>
                  <a:pt x="648" y="498"/>
                </a:lnTo>
                <a:lnTo>
                  <a:pt x="648" y="498"/>
                </a:lnTo>
                <a:close/>
              </a:path>
            </a:pathLst>
          </a:custGeom>
          <a:gradFill>
            <a:gsLst>
              <a:gs pos="0">
                <a:schemeClr val="accent2">
                  <a:lumMod val="60000"/>
                  <a:lumOff val="40000"/>
                  <a:alpha val="100000"/>
                </a:schemeClr>
              </a:gs>
              <a:gs pos="70000">
                <a:schemeClr val="accent2">
                  <a:lumMod val="80000"/>
                  <a:lumOff val="20000"/>
                  <a:alpha val="100000"/>
                </a:schemeClr>
              </a:gs>
            </a:gsLst>
            <a:lin ang="13500000" scaled="0"/>
          </a:gradFill>
          <a:ln w="9525">
            <a:noFill/>
            <a:round/>
          </a:ln>
        </p:spPr>
        <p:txBody>
          <a:bodyPr vert="horz" wrap="square" lIns="91440" tIns="45720" rIns="91440" bIns="45720" numCol="1" anchor="t" anchorCtr="0" compatLnSpc="1">
            <a:noAutofit/>
          </a:bodyPr>
          <a:p>
            <a:pPr lvl="0" algn="l">
              <a:buClrTx/>
              <a:buSzTx/>
              <a:buFontTx/>
            </a:pPr>
            <a:endParaRPr lang="zh-CN" altLang="en-US">
              <a:solidFill>
                <a:schemeClr val="tx1"/>
              </a:solidFill>
              <a:sym typeface="+mn-ea"/>
            </a:endParaRPr>
          </a:p>
        </p:txBody>
      </p:sp>
      <p:sp>
        <p:nvSpPr>
          <p:cNvPr id="47" name="左"/>
          <p:cNvSpPr/>
          <p:nvPr>
            <p:custDataLst>
              <p:tags r:id="rId20"/>
            </p:custDataLst>
          </p:nvPr>
        </p:nvSpPr>
        <p:spPr bwMode="auto">
          <a:xfrm>
            <a:off x="5377703" y="1252482"/>
            <a:ext cx="593284" cy="1025898"/>
          </a:xfrm>
          <a:custGeom>
            <a:avLst/>
            <a:gdLst/>
            <a:ahLst/>
            <a:cxnLst>
              <a:cxn ang="0">
                <a:pos x="0" y="496"/>
              </a:cxn>
              <a:cxn ang="0">
                <a:pos x="0" y="1278"/>
              </a:cxn>
              <a:cxn ang="0">
                <a:pos x="642" y="784"/>
              </a:cxn>
              <a:cxn ang="0">
                <a:pos x="644" y="0"/>
              </a:cxn>
              <a:cxn ang="0">
                <a:pos x="0" y="496"/>
              </a:cxn>
              <a:cxn ang="0">
                <a:pos x="0" y="496"/>
              </a:cxn>
            </a:cxnLst>
            <a:rect l="0" t="0" r="r" b="b"/>
            <a:pathLst>
              <a:path w="644" h="1278">
                <a:moveTo>
                  <a:pt x="0" y="496"/>
                </a:moveTo>
                <a:lnTo>
                  <a:pt x="0" y="1278"/>
                </a:lnTo>
                <a:lnTo>
                  <a:pt x="642" y="784"/>
                </a:lnTo>
                <a:lnTo>
                  <a:pt x="644" y="0"/>
                </a:lnTo>
                <a:lnTo>
                  <a:pt x="0" y="496"/>
                </a:lnTo>
                <a:lnTo>
                  <a:pt x="0" y="496"/>
                </a:lnTo>
                <a:close/>
              </a:path>
            </a:pathLst>
          </a:custGeom>
          <a:gradFill>
            <a:gsLst>
              <a:gs pos="0">
                <a:schemeClr val="accent2">
                  <a:lumMod val="60000"/>
                  <a:lumOff val="40000"/>
                  <a:alpha val="100000"/>
                </a:schemeClr>
              </a:gs>
              <a:gs pos="70000">
                <a:schemeClr val="accent2">
                  <a:lumMod val="80000"/>
                  <a:lumOff val="20000"/>
                  <a:alpha val="100000"/>
                </a:schemeClr>
              </a:gs>
            </a:gsLst>
            <a:lin ang="18900000" scaled="0"/>
          </a:gradFill>
          <a:ln w="9525">
            <a:noFill/>
            <a:round/>
          </a:ln>
        </p:spPr>
        <p:txBody>
          <a:bodyPr vert="horz" wrap="square" lIns="91440" tIns="45720" rIns="91440" bIns="45720" numCol="1" anchor="t" anchorCtr="0" compatLnSpc="1">
            <a:noAutofit/>
          </a:bodyPr>
          <a:p>
            <a:pPr lvl="0" algn="l">
              <a:buClrTx/>
              <a:buSzTx/>
              <a:buFontTx/>
            </a:pPr>
            <a:endParaRPr lang="zh-CN" altLang="en-US">
              <a:solidFill>
                <a:schemeClr val="tx1"/>
              </a:solidFill>
              <a:sym typeface="+mn-ea"/>
            </a:endParaRPr>
          </a:p>
        </p:txBody>
      </p:sp>
      <p:sp>
        <p:nvSpPr>
          <p:cNvPr id="52" name="前左"/>
          <p:cNvSpPr/>
          <p:nvPr>
            <p:custDataLst>
              <p:tags r:id="rId21"/>
            </p:custDataLst>
          </p:nvPr>
        </p:nvSpPr>
        <p:spPr bwMode="auto">
          <a:xfrm>
            <a:off x="5369018" y="1638416"/>
            <a:ext cx="598169" cy="1031326"/>
          </a:xfrm>
          <a:custGeom>
            <a:avLst/>
            <a:gdLst/>
            <a:ahLst/>
            <a:cxnLst>
              <a:cxn ang="0">
                <a:pos x="645" y="1278"/>
              </a:cxn>
              <a:cxn ang="0">
                <a:pos x="645" y="499"/>
              </a:cxn>
              <a:cxn ang="0">
                <a:pos x="0" y="0"/>
              </a:cxn>
              <a:cxn ang="0">
                <a:pos x="3" y="780"/>
              </a:cxn>
              <a:cxn ang="0">
                <a:pos x="645" y="1278"/>
              </a:cxn>
              <a:cxn ang="0">
                <a:pos x="645" y="1278"/>
              </a:cxn>
            </a:cxnLst>
            <a:rect l="0" t="0" r="r" b="b"/>
            <a:pathLst>
              <a:path w="645" h="1278">
                <a:moveTo>
                  <a:pt x="645" y="1278"/>
                </a:moveTo>
                <a:lnTo>
                  <a:pt x="645" y="499"/>
                </a:lnTo>
                <a:lnTo>
                  <a:pt x="0" y="0"/>
                </a:lnTo>
                <a:lnTo>
                  <a:pt x="3" y="780"/>
                </a:lnTo>
                <a:lnTo>
                  <a:pt x="645" y="1278"/>
                </a:lnTo>
                <a:lnTo>
                  <a:pt x="645" y="1278"/>
                </a:lnTo>
                <a:close/>
              </a:path>
            </a:pathLst>
          </a:custGeom>
          <a:noFill/>
          <a:ln w="1270">
            <a:solidFill>
              <a:schemeClr val="accent2">
                <a:lumMod val="20000"/>
                <a:lumOff val="80000"/>
                <a:alpha val="40000"/>
              </a:schemeClr>
            </a:solidFill>
            <a:round/>
          </a:ln>
        </p:spPr>
        <p:txBody>
          <a:bodyPr vert="horz" wrap="square" lIns="91440" tIns="45720" rIns="91440" bIns="45720" numCol="1" anchor="t" anchorCtr="0" compatLnSpc="1">
            <a:noAutofit/>
          </a:bodyPr>
          <a:p>
            <a:pPr lvl="0" algn="l">
              <a:buClrTx/>
              <a:buSzTx/>
              <a:buFontTx/>
            </a:pPr>
            <a:endParaRPr lang="zh-CN" altLang="en-US">
              <a:solidFill>
                <a:schemeClr val="tx1"/>
              </a:solidFill>
              <a:sym typeface="+mn-ea"/>
            </a:endParaRPr>
          </a:p>
        </p:txBody>
      </p:sp>
      <p:sp>
        <p:nvSpPr>
          <p:cNvPr id="60" name="前右"/>
          <p:cNvSpPr/>
          <p:nvPr>
            <p:custDataLst>
              <p:tags r:id="rId22"/>
            </p:custDataLst>
          </p:nvPr>
        </p:nvSpPr>
        <p:spPr bwMode="auto">
          <a:xfrm>
            <a:off x="5967188" y="1638416"/>
            <a:ext cx="600341" cy="1031326"/>
          </a:xfrm>
          <a:custGeom>
            <a:avLst/>
            <a:gdLst/>
            <a:ahLst/>
            <a:cxnLst>
              <a:cxn ang="0">
                <a:pos x="648" y="0"/>
              </a:cxn>
              <a:cxn ang="0">
                <a:pos x="648" y="780"/>
              </a:cxn>
              <a:cxn ang="0">
                <a:pos x="0" y="1278"/>
              </a:cxn>
              <a:cxn ang="0">
                <a:pos x="0" y="499"/>
              </a:cxn>
              <a:cxn ang="0">
                <a:pos x="648" y="0"/>
              </a:cxn>
              <a:cxn ang="0">
                <a:pos x="648" y="0"/>
              </a:cxn>
            </a:cxnLst>
            <a:rect l="0" t="0" r="r" b="b"/>
            <a:pathLst>
              <a:path w="648" h="1278">
                <a:moveTo>
                  <a:pt x="648" y="0"/>
                </a:moveTo>
                <a:lnTo>
                  <a:pt x="648" y="780"/>
                </a:lnTo>
                <a:lnTo>
                  <a:pt x="0" y="1278"/>
                </a:lnTo>
                <a:lnTo>
                  <a:pt x="0" y="499"/>
                </a:lnTo>
                <a:lnTo>
                  <a:pt x="648" y="0"/>
                </a:lnTo>
                <a:lnTo>
                  <a:pt x="648" y="0"/>
                </a:lnTo>
                <a:close/>
              </a:path>
            </a:pathLst>
          </a:custGeom>
          <a:noFill/>
          <a:ln w="1270">
            <a:solidFill>
              <a:schemeClr val="accent2">
                <a:lumMod val="20000"/>
                <a:lumOff val="80000"/>
                <a:alpha val="40000"/>
              </a:schemeClr>
            </a:solidFill>
            <a:round/>
          </a:ln>
        </p:spPr>
        <p:txBody>
          <a:bodyPr vert="horz" wrap="square" lIns="91440" tIns="45720" rIns="91440" bIns="45720" numCol="1" anchor="t" anchorCtr="0" compatLnSpc="1">
            <a:noAutofit/>
          </a:bodyPr>
          <a:p>
            <a:pPr lvl="0" algn="l">
              <a:buClrTx/>
              <a:buSzTx/>
              <a:buFontTx/>
            </a:pPr>
            <a:endParaRPr lang="zh-CN" altLang="en-US">
              <a:solidFill>
                <a:schemeClr val="tx1"/>
              </a:solidFill>
              <a:sym typeface="+mn-ea"/>
            </a:endParaRPr>
          </a:p>
        </p:txBody>
      </p:sp>
      <p:sp>
        <p:nvSpPr>
          <p:cNvPr id="63" name="上"/>
          <p:cNvSpPr/>
          <p:nvPr>
            <p:custDataLst>
              <p:tags r:id="rId23"/>
            </p:custDataLst>
          </p:nvPr>
        </p:nvSpPr>
        <p:spPr bwMode="auto">
          <a:xfrm>
            <a:off x="5369018" y="1237284"/>
            <a:ext cx="1198510" cy="804978"/>
          </a:xfrm>
          <a:custGeom>
            <a:avLst/>
            <a:gdLst/>
            <a:ahLst/>
            <a:cxnLst>
              <a:cxn ang="0">
                <a:pos x="645" y="997"/>
              </a:cxn>
              <a:cxn ang="0">
                <a:pos x="1293" y="498"/>
              </a:cxn>
              <a:cxn ang="0">
                <a:pos x="645" y="0"/>
              </a:cxn>
              <a:cxn ang="0">
                <a:pos x="0" y="498"/>
              </a:cxn>
              <a:cxn ang="0">
                <a:pos x="645" y="997"/>
              </a:cxn>
              <a:cxn ang="0">
                <a:pos x="645" y="997"/>
              </a:cxn>
            </a:cxnLst>
            <a:rect l="0" t="0" r="r" b="b"/>
            <a:pathLst>
              <a:path w="1293" h="997">
                <a:moveTo>
                  <a:pt x="645" y="997"/>
                </a:moveTo>
                <a:lnTo>
                  <a:pt x="1293" y="498"/>
                </a:lnTo>
                <a:lnTo>
                  <a:pt x="645" y="0"/>
                </a:lnTo>
                <a:lnTo>
                  <a:pt x="0" y="498"/>
                </a:lnTo>
                <a:lnTo>
                  <a:pt x="645" y="997"/>
                </a:lnTo>
                <a:lnTo>
                  <a:pt x="645" y="997"/>
                </a:lnTo>
                <a:close/>
              </a:path>
            </a:pathLst>
          </a:custGeom>
          <a:noFill/>
          <a:ln w="1270">
            <a:solidFill>
              <a:schemeClr val="accent2">
                <a:lumMod val="20000"/>
                <a:lumOff val="80000"/>
                <a:alpha val="40000"/>
              </a:schemeClr>
            </a:solidFill>
            <a:round/>
          </a:ln>
        </p:spPr>
        <p:txBody>
          <a:bodyPr vert="horz" wrap="square" lIns="91440" tIns="45720" rIns="91440" bIns="45720" numCol="1" anchor="t" anchorCtr="0" compatLnSpc="1"/>
          <a:p>
            <a:endParaRPr lang="zh-CN" altLang="en-US">
              <a:solidFill>
                <a:schemeClr val="tx1"/>
              </a:solidFill>
            </a:endParaRPr>
          </a:p>
        </p:txBody>
      </p:sp>
      <p:sp>
        <p:nvSpPr>
          <p:cNvPr id="23" name="矩形 22"/>
          <p:cNvSpPr/>
          <p:nvPr>
            <p:custDataLst>
              <p:tags r:id="rId24"/>
            </p:custDataLst>
          </p:nvPr>
        </p:nvSpPr>
        <p:spPr>
          <a:xfrm>
            <a:off x="8122285" y="3122930"/>
            <a:ext cx="2530475" cy="342265"/>
          </a:xfrm>
          <a:prstGeom prst="rect">
            <a:avLst/>
          </a:prstGeom>
          <a:noFill/>
        </p:spPr>
        <p:txBody>
          <a:bodyPr wrap="square" lIns="0" tIns="0" rIns="0" bIns="0" rtlCol="0" anchor="b">
            <a:noAutofit/>
          </a:bodyPr>
          <a:p>
            <a:pPr algn="ctr">
              <a:spcBef>
                <a:spcPct val="0"/>
              </a:spcBef>
              <a:spcAft>
                <a:spcPct val="0"/>
              </a:spcAft>
            </a:pPr>
            <a:r>
              <a:rPr lang="zh-CN" altLang="en-US" b="1">
                <a:solidFill>
                  <a:schemeClr val="accent1"/>
                </a:solidFill>
                <a:latin typeface="+mn-ea"/>
                <a:cs typeface="+mn-ea"/>
              </a:rPr>
              <a:t>相关分析的定义与应用</a:t>
            </a:r>
            <a:endParaRPr lang="zh-CN" altLang="en-US" b="1">
              <a:solidFill>
                <a:schemeClr val="accent1"/>
              </a:solidFill>
              <a:latin typeface="+mn-ea"/>
              <a:cs typeface="+mn-ea"/>
            </a:endParaRPr>
          </a:p>
        </p:txBody>
      </p:sp>
      <p:sp>
        <p:nvSpPr>
          <p:cNvPr id="27" name="矩形 26"/>
          <p:cNvSpPr/>
          <p:nvPr>
            <p:custDataLst>
              <p:tags r:id="rId25"/>
            </p:custDataLst>
          </p:nvPr>
        </p:nvSpPr>
        <p:spPr>
          <a:xfrm>
            <a:off x="7973056" y="3473106"/>
            <a:ext cx="2829091" cy="1214794"/>
          </a:xfrm>
          <a:prstGeom prst="rect">
            <a:avLst/>
          </a:prstGeom>
          <a:noFill/>
        </p:spPr>
        <p:txBody>
          <a:bodyPr wrap="square" lIns="0" tIns="0" rIns="0" bIns="0" rtlCol="0" anchor="t" anchorCtr="0">
            <a:noAutofit/>
          </a:bodyPr>
          <a:p>
            <a:pPr indent="0" algn="ctr" fontAlgn="auto">
              <a:lnSpc>
                <a:spcPct val="140000"/>
              </a:lnSpc>
              <a:spcBef>
                <a:spcPct val="0"/>
              </a:spcBef>
              <a:spcAft>
                <a:spcPct val="0"/>
              </a:spcAft>
            </a:pPr>
            <a:r>
              <a:rPr lang="zh-CN" altLang="en-US" sz="1600">
                <a:solidFill>
                  <a:schemeClr val="tx1">
                    <a:lumMod val="65000"/>
                    <a:lumOff val="35000"/>
                  </a:schemeClr>
                </a:solidFill>
                <a:latin typeface="+mn-ea"/>
                <a:cs typeface="+mn-ea"/>
              </a:rPr>
              <a:t>相关分析是研究变量之间不确定性关系的统计分析方法。它主要应用于那些不能用函数关系精确描述的变量之间，通过统计手段来探究它们之间的相关程度、相关方向和相关形式，从而为决策提供依据。</a:t>
            </a:r>
            <a:endParaRPr lang="zh-CN" altLang="en-US" sz="1600">
              <a:solidFill>
                <a:schemeClr val="tx1">
                  <a:lumMod val="65000"/>
                  <a:lumOff val="35000"/>
                </a:schemeClr>
              </a:solidFill>
              <a:latin typeface="+mn-ea"/>
              <a:cs typeface="+mn-ea"/>
            </a:endParaRPr>
          </a:p>
        </p:txBody>
      </p:sp>
      <p:sp>
        <p:nvSpPr>
          <p:cNvPr id="54" name="大线"/>
          <p:cNvSpPr/>
          <p:nvPr>
            <p:custDataLst>
              <p:tags r:id="rId26"/>
            </p:custDataLst>
          </p:nvPr>
        </p:nvSpPr>
        <p:spPr bwMode="auto">
          <a:xfrm>
            <a:off x="8814192" y="2296836"/>
            <a:ext cx="860343" cy="577543"/>
          </a:xfrm>
          <a:custGeom>
            <a:avLst/>
            <a:gdLst/>
            <a:ahLst/>
            <a:cxnLst>
              <a:cxn ang="0">
                <a:pos x="645" y="997"/>
              </a:cxn>
              <a:cxn ang="0">
                <a:pos x="1293" y="498"/>
              </a:cxn>
              <a:cxn ang="0">
                <a:pos x="645" y="0"/>
              </a:cxn>
              <a:cxn ang="0">
                <a:pos x="0" y="498"/>
              </a:cxn>
              <a:cxn ang="0">
                <a:pos x="645" y="997"/>
              </a:cxn>
              <a:cxn ang="0">
                <a:pos x="645" y="997"/>
              </a:cxn>
            </a:cxnLst>
            <a:rect l="0" t="0" r="r" b="b"/>
            <a:pathLst>
              <a:path w="1293" h="997">
                <a:moveTo>
                  <a:pt x="645" y="997"/>
                </a:moveTo>
                <a:lnTo>
                  <a:pt x="1293" y="498"/>
                </a:lnTo>
                <a:lnTo>
                  <a:pt x="645" y="0"/>
                </a:lnTo>
                <a:lnTo>
                  <a:pt x="0" y="498"/>
                </a:lnTo>
                <a:lnTo>
                  <a:pt x="645" y="997"/>
                </a:lnTo>
                <a:lnTo>
                  <a:pt x="645" y="997"/>
                </a:lnTo>
                <a:close/>
              </a:path>
            </a:pathLst>
          </a:custGeom>
          <a:noFill/>
          <a:ln w="9525">
            <a:solidFill>
              <a:schemeClr val="accent1">
                <a:lumMod val="75000"/>
              </a:schemeClr>
            </a:solidFill>
            <a:round/>
          </a:ln>
        </p:spPr>
        <p:txBody>
          <a:bodyPr vert="horz" wrap="square" lIns="91440" tIns="45720" rIns="91440" bIns="45720" numCol="1" anchor="t" anchorCtr="0" compatLnSpc="1">
            <a:noAutofit/>
          </a:bodyPr>
          <a:p>
            <a:pPr lvl="0" algn="l">
              <a:buClrTx/>
              <a:buSzTx/>
              <a:buFontTx/>
            </a:pPr>
            <a:endParaRPr lang="zh-CN" altLang="en-US">
              <a:solidFill>
                <a:schemeClr val="tx1"/>
              </a:solidFill>
              <a:sym typeface="+mn-ea"/>
            </a:endParaRPr>
          </a:p>
        </p:txBody>
      </p:sp>
      <p:sp>
        <p:nvSpPr>
          <p:cNvPr id="55" name="小线"/>
          <p:cNvSpPr/>
          <p:nvPr>
            <p:custDataLst>
              <p:tags r:id="rId27"/>
            </p:custDataLst>
          </p:nvPr>
        </p:nvSpPr>
        <p:spPr bwMode="auto">
          <a:xfrm>
            <a:off x="8433143" y="2033034"/>
            <a:ext cx="1622440" cy="1089406"/>
          </a:xfrm>
          <a:custGeom>
            <a:avLst/>
            <a:gdLst/>
            <a:ahLst/>
            <a:cxnLst>
              <a:cxn ang="0">
                <a:pos x="645" y="997"/>
              </a:cxn>
              <a:cxn ang="0">
                <a:pos x="1293" y="498"/>
              </a:cxn>
              <a:cxn ang="0">
                <a:pos x="645" y="0"/>
              </a:cxn>
              <a:cxn ang="0">
                <a:pos x="0" y="498"/>
              </a:cxn>
              <a:cxn ang="0">
                <a:pos x="645" y="997"/>
              </a:cxn>
              <a:cxn ang="0">
                <a:pos x="645" y="997"/>
              </a:cxn>
            </a:cxnLst>
            <a:rect l="0" t="0" r="r" b="b"/>
            <a:pathLst>
              <a:path w="1293" h="997">
                <a:moveTo>
                  <a:pt x="645" y="997"/>
                </a:moveTo>
                <a:lnTo>
                  <a:pt x="1293" y="498"/>
                </a:lnTo>
                <a:lnTo>
                  <a:pt x="645" y="0"/>
                </a:lnTo>
                <a:lnTo>
                  <a:pt x="0" y="498"/>
                </a:lnTo>
                <a:lnTo>
                  <a:pt x="645" y="997"/>
                </a:lnTo>
                <a:lnTo>
                  <a:pt x="645" y="997"/>
                </a:lnTo>
                <a:close/>
              </a:path>
            </a:pathLst>
          </a:custGeom>
          <a:noFill/>
          <a:ln w="9525">
            <a:solidFill>
              <a:schemeClr val="accent1">
                <a:lumMod val="40000"/>
                <a:lumOff val="60000"/>
              </a:schemeClr>
            </a:solidFill>
            <a:round/>
          </a:ln>
        </p:spPr>
        <p:txBody>
          <a:bodyPr vert="horz" wrap="square" lIns="91440" tIns="45720" rIns="91440" bIns="45720" numCol="1" anchor="t" anchorCtr="0" compatLnSpc="1">
            <a:noAutofit/>
          </a:bodyPr>
          <a:p>
            <a:pPr lvl="0" algn="l">
              <a:buClrTx/>
              <a:buSzTx/>
              <a:buFontTx/>
            </a:pPr>
            <a:endParaRPr lang="zh-CN" altLang="en-US">
              <a:solidFill>
                <a:schemeClr val="tx1"/>
              </a:solidFill>
              <a:sym typeface="+mn-ea"/>
            </a:endParaRPr>
          </a:p>
        </p:txBody>
      </p:sp>
      <p:sp>
        <p:nvSpPr>
          <p:cNvPr id="56" name="下"/>
          <p:cNvSpPr/>
          <p:nvPr>
            <p:custDataLst>
              <p:tags r:id="rId28"/>
            </p:custDataLst>
          </p:nvPr>
        </p:nvSpPr>
        <p:spPr bwMode="auto">
          <a:xfrm>
            <a:off x="8647008" y="1906017"/>
            <a:ext cx="1193082" cy="800092"/>
          </a:xfrm>
          <a:custGeom>
            <a:avLst/>
            <a:gdLst/>
            <a:ahLst/>
            <a:cxnLst>
              <a:cxn ang="0">
                <a:pos x="645" y="997"/>
              </a:cxn>
              <a:cxn ang="0">
                <a:pos x="1293" y="498"/>
              </a:cxn>
              <a:cxn ang="0">
                <a:pos x="645" y="0"/>
              </a:cxn>
              <a:cxn ang="0">
                <a:pos x="0" y="498"/>
              </a:cxn>
              <a:cxn ang="0">
                <a:pos x="645" y="997"/>
              </a:cxn>
              <a:cxn ang="0">
                <a:pos x="645" y="997"/>
              </a:cxn>
            </a:cxnLst>
            <a:rect l="0" t="0" r="r" b="b"/>
            <a:pathLst>
              <a:path w="3235" h="2166">
                <a:moveTo>
                  <a:pt x="1613" y="0"/>
                </a:moveTo>
                <a:lnTo>
                  <a:pt x="3141" y="1021"/>
                </a:lnTo>
                <a:lnTo>
                  <a:pt x="3235" y="1021"/>
                </a:lnTo>
                <a:lnTo>
                  <a:pt x="3235" y="1080"/>
                </a:lnTo>
                <a:lnTo>
                  <a:pt x="3229" y="1080"/>
                </a:lnTo>
                <a:lnTo>
                  <a:pt x="3233" y="1082"/>
                </a:lnTo>
                <a:lnTo>
                  <a:pt x="1613" y="2166"/>
                </a:lnTo>
                <a:lnTo>
                  <a:pt x="0" y="1082"/>
                </a:lnTo>
                <a:lnTo>
                  <a:pt x="6" y="1078"/>
                </a:lnTo>
                <a:lnTo>
                  <a:pt x="6" y="1021"/>
                </a:lnTo>
                <a:lnTo>
                  <a:pt x="92" y="1021"/>
                </a:lnTo>
                <a:lnTo>
                  <a:pt x="1613" y="0"/>
                </a:lnTo>
                <a:close/>
              </a:path>
            </a:pathLst>
          </a:custGeom>
          <a:solidFill>
            <a:schemeClr val="accent1">
              <a:lumMod val="75000"/>
            </a:schemeClr>
          </a:solidFill>
          <a:ln w="9525">
            <a:noFill/>
            <a:round/>
          </a:ln>
          <a:effectLst>
            <a:outerShdw blurRad="317500" dist="127000" dir="5400000" algn="t" rotWithShape="0">
              <a:schemeClr val="accent1">
                <a:alpha val="38000"/>
              </a:schemeClr>
            </a:outerShdw>
          </a:effectLst>
        </p:spPr>
        <p:txBody>
          <a:bodyPr vert="horz" wrap="square" lIns="91440" tIns="45720" rIns="91440" bIns="45720" numCol="1" anchor="t" anchorCtr="0" compatLnSpc="1">
            <a:noAutofit/>
          </a:bodyPr>
          <a:p>
            <a:pPr lvl="0" algn="l">
              <a:buClrTx/>
              <a:buSzTx/>
              <a:buFontTx/>
            </a:pPr>
            <a:endParaRPr lang="zh-CN" altLang="en-US">
              <a:solidFill>
                <a:schemeClr val="tx1"/>
              </a:solidFill>
              <a:sym typeface="+mn-ea"/>
            </a:endParaRPr>
          </a:p>
        </p:txBody>
      </p:sp>
      <p:sp>
        <p:nvSpPr>
          <p:cNvPr id="57" name="下"/>
          <p:cNvSpPr/>
          <p:nvPr>
            <p:custDataLst>
              <p:tags r:id="rId29"/>
            </p:custDataLst>
          </p:nvPr>
        </p:nvSpPr>
        <p:spPr bwMode="auto">
          <a:xfrm>
            <a:off x="8647008" y="1883220"/>
            <a:ext cx="1192539" cy="800092"/>
          </a:xfrm>
          <a:custGeom>
            <a:avLst/>
            <a:gdLst/>
            <a:ahLst/>
            <a:cxnLst>
              <a:cxn ang="0">
                <a:pos x="645" y="997"/>
              </a:cxn>
              <a:cxn ang="0">
                <a:pos x="1293" y="498"/>
              </a:cxn>
              <a:cxn ang="0">
                <a:pos x="645" y="0"/>
              </a:cxn>
              <a:cxn ang="0">
                <a:pos x="0" y="498"/>
              </a:cxn>
              <a:cxn ang="0">
                <a:pos x="645" y="997"/>
              </a:cxn>
              <a:cxn ang="0">
                <a:pos x="645" y="997"/>
              </a:cxn>
            </a:cxnLst>
            <a:rect l="0" t="0" r="r" b="b"/>
            <a:pathLst>
              <a:path w="1293" h="997">
                <a:moveTo>
                  <a:pt x="645" y="997"/>
                </a:moveTo>
                <a:lnTo>
                  <a:pt x="1293" y="498"/>
                </a:lnTo>
                <a:lnTo>
                  <a:pt x="645" y="0"/>
                </a:lnTo>
                <a:lnTo>
                  <a:pt x="0" y="498"/>
                </a:lnTo>
                <a:lnTo>
                  <a:pt x="645" y="997"/>
                </a:lnTo>
                <a:lnTo>
                  <a:pt x="645" y="997"/>
                </a:lnTo>
                <a:close/>
              </a:path>
            </a:pathLst>
          </a:custGeom>
          <a:gradFill>
            <a:gsLst>
              <a:gs pos="0">
                <a:schemeClr val="accent1">
                  <a:lumMod val="90000"/>
                  <a:lumOff val="10000"/>
                  <a:alpha val="100000"/>
                </a:schemeClr>
              </a:gs>
              <a:gs pos="70000">
                <a:schemeClr val="accent1">
                  <a:alpha val="100000"/>
                </a:schemeClr>
              </a:gs>
            </a:gsLst>
            <a:lin ang="0" scaled="0"/>
          </a:gradFill>
          <a:ln w="9525">
            <a:noFill/>
            <a:round/>
          </a:ln>
        </p:spPr>
        <p:txBody>
          <a:bodyPr vert="horz" wrap="square" lIns="91440" tIns="45720" rIns="91440" bIns="45720" numCol="1" anchor="t" anchorCtr="0" compatLnSpc="1">
            <a:noAutofit/>
          </a:bodyPr>
          <a:p>
            <a:pPr lvl="0" algn="l">
              <a:buClrTx/>
              <a:buSzTx/>
              <a:buFontTx/>
            </a:pPr>
            <a:endParaRPr lang="zh-CN" altLang="en-US">
              <a:solidFill>
                <a:schemeClr val="tx1"/>
              </a:solidFill>
              <a:sym typeface="+mn-ea"/>
            </a:endParaRPr>
          </a:p>
        </p:txBody>
      </p:sp>
      <p:sp>
        <p:nvSpPr>
          <p:cNvPr id="58" name="右"/>
          <p:cNvSpPr/>
          <p:nvPr>
            <p:custDataLst>
              <p:tags r:id="rId30"/>
            </p:custDataLst>
          </p:nvPr>
        </p:nvSpPr>
        <p:spPr bwMode="auto">
          <a:xfrm>
            <a:off x="9242463" y="1256825"/>
            <a:ext cx="598169" cy="1025898"/>
          </a:xfrm>
          <a:custGeom>
            <a:avLst/>
            <a:gdLst/>
            <a:ahLst/>
            <a:cxnLst>
              <a:cxn ang="0">
                <a:pos x="648" y="498"/>
              </a:cxn>
              <a:cxn ang="0">
                <a:pos x="648" y="1278"/>
              </a:cxn>
              <a:cxn ang="0">
                <a:pos x="3" y="784"/>
              </a:cxn>
              <a:cxn ang="0">
                <a:pos x="0" y="0"/>
              </a:cxn>
              <a:cxn ang="0">
                <a:pos x="648" y="498"/>
              </a:cxn>
              <a:cxn ang="0">
                <a:pos x="648" y="498"/>
              </a:cxn>
            </a:cxnLst>
            <a:rect l="0" t="0" r="r" b="b"/>
            <a:pathLst>
              <a:path w="648" h="1278">
                <a:moveTo>
                  <a:pt x="648" y="498"/>
                </a:moveTo>
                <a:lnTo>
                  <a:pt x="648" y="1278"/>
                </a:lnTo>
                <a:lnTo>
                  <a:pt x="3" y="784"/>
                </a:lnTo>
                <a:lnTo>
                  <a:pt x="0" y="0"/>
                </a:lnTo>
                <a:lnTo>
                  <a:pt x="648" y="498"/>
                </a:lnTo>
                <a:lnTo>
                  <a:pt x="648" y="498"/>
                </a:lnTo>
                <a:close/>
              </a:path>
            </a:pathLst>
          </a:custGeom>
          <a:gradFill>
            <a:gsLst>
              <a:gs pos="0">
                <a:schemeClr val="accent1">
                  <a:lumMod val="60000"/>
                  <a:lumOff val="40000"/>
                  <a:alpha val="100000"/>
                </a:schemeClr>
              </a:gs>
              <a:gs pos="70000">
                <a:schemeClr val="accent1">
                  <a:lumMod val="80000"/>
                  <a:lumOff val="20000"/>
                  <a:alpha val="100000"/>
                </a:schemeClr>
              </a:gs>
            </a:gsLst>
            <a:lin ang="13500000" scaled="0"/>
          </a:gradFill>
          <a:ln w="9525">
            <a:noFill/>
            <a:round/>
          </a:ln>
        </p:spPr>
        <p:txBody>
          <a:bodyPr vert="horz" wrap="square" lIns="91440" tIns="45720" rIns="91440" bIns="45720" numCol="1" anchor="t" anchorCtr="0" compatLnSpc="1">
            <a:noAutofit/>
          </a:bodyPr>
          <a:p>
            <a:pPr lvl="0" algn="l">
              <a:buClrTx/>
              <a:buSzTx/>
              <a:buFontTx/>
            </a:pPr>
            <a:endParaRPr lang="zh-CN" altLang="en-US">
              <a:solidFill>
                <a:schemeClr val="tx1"/>
              </a:solidFill>
              <a:sym typeface="+mn-ea"/>
            </a:endParaRPr>
          </a:p>
        </p:txBody>
      </p:sp>
      <p:sp>
        <p:nvSpPr>
          <p:cNvPr id="59" name="左"/>
          <p:cNvSpPr/>
          <p:nvPr>
            <p:custDataLst>
              <p:tags r:id="rId31"/>
            </p:custDataLst>
          </p:nvPr>
        </p:nvSpPr>
        <p:spPr bwMode="auto">
          <a:xfrm>
            <a:off x="8649722" y="1258453"/>
            <a:ext cx="593826" cy="1025898"/>
          </a:xfrm>
          <a:custGeom>
            <a:avLst/>
            <a:gdLst/>
            <a:ahLst/>
            <a:cxnLst>
              <a:cxn ang="0">
                <a:pos x="0" y="496"/>
              </a:cxn>
              <a:cxn ang="0">
                <a:pos x="0" y="1278"/>
              </a:cxn>
              <a:cxn ang="0">
                <a:pos x="642" y="784"/>
              </a:cxn>
              <a:cxn ang="0">
                <a:pos x="644" y="0"/>
              </a:cxn>
              <a:cxn ang="0">
                <a:pos x="0" y="496"/>
              </a:cxn>
              <a:cxn ang="0">
                <a:pos x="0" y="496"/>
              </a:cxn>
            </a:cxnLst>
            <a:rect l="0" t="0" r="r" b="b"/>
            <a:pathLst>
              <a:path w="644" h="1278">
                <a:moveTo>
                  <a:pt x="0" y="496"/>
                </a:moveTo>
                <a:lnTo>
                  <a:pt x="0" y="1278"/>
                </a:lnTo>
                <a:lnTo>
                  <a:pt x="642" y="784"/>
                </a:lnTo>
                <a:lnTo>
                  <a:pt x="644" y="0"/>
                </a:lnTo>
                <a:lnTo>
                  <a:pt x="0" y="496"/>
                </a:lnTo>
                <a:lnTo>
                  <a:pt x="0" y="496"/>
                </a:lnTo>
                <a:close/>
              </a:path>
            </a:pathLst>
          </a:custGeom>
          <a:gradFill>
            <a:gsLst>
              <a:gs pos="0">
                <a:schemeClr val="accent1">
                  <a:lumMod val="60000"/>
                  <a:lumOff val="40000"/>
                  <a:alpha val="100000"/>
                </a:schemeClr>
              </a:gs>
              <a:gs pos="70000">
                <a:schemeClr val="accent1">
                  <a:lumMod val="80000"/>
                  <a:lumOff val="20000"/>
                  <a:alpha val="100000"/>
                </a:schemeClr>
              </a:gs>
            </a:gsLst>
            <a:lin ang="18900000" scaled="0"/>
          </a:gradFill>
          <a:ln w="9525">
            <a:noFill/>
            <a:round/>
          </a:ln>
        </p:spPr>
        <p:txBody>
          <a:bodyPr vert="horz" wrap="square" lIns="91440" tIns="45720" rIns="91440" bIns="45720" numCol="1" anchor="t" anchorCtr="0" compatLnSpc="1">
            <a:noAutofit/>
          </a:bodyPr>
          <a:p>
            <a:pPr lvl="0" algn="l">
              <a:buClrTx/>
              <a:buSzTx/>
              <a:buFontTx/>
            </a:pPr>
            <a:endParaRPr lang="zh-CN" altLang="en-US">
              <a:solidFill>
                <a:schemeClr val="tx1"/>
              </a:solidFill>
              <a:sym typeface="+mn-ea"/>
            </a:endParaRPr>
          </a:p>
        </p:txBody>
      </p:sp>
      <p:sp>
        <p:nvSpPr>
          <p:cNvPr id="72" name="前左"/>
          <p:cNvSpPr/>
          <p:nvPr>
            <p:custDataLst>
              <p:tags r:id="rId32"/>
            </p:custDataLst>
          </p:nvPr>
        </p:nvSpPr>
        <p:spPr bwMode="auto">
          <a:xfrm>
            <a:off x="8640494" y="1638958"/>
            <a:ext cx="598169" cy="1031869"/>
          </a:xfrm>
          <a:custGeom>
            <a:avLst/>
            <a:gdLst/>
            <a:ahLst/>
            <a:cxnLst>
              <a:cxn ang="0">
                <a:pos x="645" y="1278"/>
              </a:cxn>
              <a:cxn ang="0">
                <a:pos x="645" y="499"/>
              </a:cxn>
              <a:cxn ang="0">
                <a:pos x="0" y="0"/>
              </a:cxn>
              <a:cxn ang="0">
                <a:pos x="3" y="780"/>
              </a:cxn>
              <a:cxn ang="0">
                <a:pos x="645" y="1278"/>
              </a:cxn>
              <a:cxn ang="0">
                <a:pos x="645" y="1278"/>
              </a:cxn>
            </a:cxnLst>
            <a:rect l="0" t="0" r="r" b="b"/>
            <a:pathLst>
              <a:path w="645" h="1278">
                <a:moveTo>
                  <a:pt x="645" y="1278"/>
                </a:moveTo>
                <a:lnTo>
                  <a:pt x="645" y="499"/>
                </a:lnTo>
                <a:lnTo>
                  <a:pt x="0" y="0"/>
                </a:lnTo>
                <a:lnTo>
                  <a:pt x="3" y="780"/>
                </a:lnTo>
                <a:lnTo>
                  <a:pt x="645" y="1278"/>
                </a:lnTo>
                <a:lnTo>
                  <a:pt x="645" y="1278"/>
                </a:lnTo>
                <a:close/>
              </a:path>
            </a:pathLst>
          </a:custGeom>
          <a:noFill/>
          <a:ln w="1270">
            <a:solidFill>
              <a:schemeClr val="accent1">
                <a:lumMod val="20000"/>
                <a:lumOff val="80000"/>
                <a:alpha val="40000"/>
              </a:schemeClr>
            </a:solidFill>
            <a:round/>
          </a:ln>
        </p:spPr>
        <p:txBody>
          <a:bodyPr vert="horz" wrap="square" lIns="91440" tIns="45720" rIns="91440" bIns="45720" numCol="1" anchor="t" anchorCtr="0" compatLnSpc="1">
            <a:noAutofit/>
          </a:bodyPr>
          <a:p>
            <a:pPr lvl="0" algn="l">
              <a:buClrTx/>
              <a:buSzTx/>
              <a:buFontTx/>
            </a:pPr>
            <a:endParaRPr lang="zh-CN" altLang="en-US">
              <a:solidFill>
                <a:schemeClr val="tx1"/>
              </a:solidFill>
              <a:sym typeface="+mn-ea"/>
            </a:endParaRPr>
          </a:p>
        </p:txBody>
      </p:sp>
      <p:sp>
        <p:nvSpPr>
          <p:cNvPr id="75" name="前右"/>
          <p:cNvSpPr/>
          <p:nvPr>
            <p:custDataLst>
              <p:tags r:id="rId33"/>
            </p:custDataLst>
          </p:nvPr>
        </p:nvSpPr>
        <p:spPr bwMode="auto">
          <a:xfrm>
            <a:off x="9238121" y="1638958"/>
            <a:ext cx="600883" cy="1031869"/>
          </a:xfrm>
          <a:custGeom>
            <a:avLst/>
            <a:gdLst/>
            <a:ahLst/>
            <a:cxnLst>
              <a:cxn ang="0">
                <a:pos x="648" y="0"/>
              </a:cxn>
              <a:cxn ang="0">
                <a:pos x="648" y="780"/>
              </a:cxn>
              <a:cxn ang="0">
                <a:pos x="0" y="1278"/>
              </a:cxn>
              <a:cxn ang="0">
                <a:pos x="0" y="499"/>
              </a:cxn>
              <a:cxn ang="0">
                <a:pos x="648" y="0"/>
              </a:cxn>
              <a:cxn ang="0">
                <a:pos x="648" y="0"/>
              </a:cxn>
            </a:cxnLst>
            <a:rect l="0" t="0" r="r" b="b"/>
            <a:pathLst>
              <a:path w="648" h="1278">
                <a:moveTo>
                  <a:pt x="648" y="0"/>
                </a:moveTo>
                <a:lnTo>
                  <a:pt x="648" y="780"/>
                </a:lnTo>
                <a:lnTo>
                  <a:pt x="0" y="1278"/>
                </a:lnTo>
                <a:lnTo>
                  <a:pt x="0" y="499"/>
                </a:lnTo>
                <a:lnTo>
                  <a:pt x="648" y="0"/>
                </a:lnTo>
                <a:lnTo>
                  <a:pt x="648" y="0"/>
                </a:lnTo>
                <a:close/>
              </a:path>
            </a:pathLst>
          </a:custGeom>
          <a:noFill/>
          <a:ln w="1270">
            <a:solidFill>
              <a:schemeClr val="accent1">
                <a:lumMod val="20000"/>
                <a:lumOff val="80000"/>
                <a:alpha val="40000"/>
              </a:schemeClr>
            </a:solidFill>
            <a:round/>
          </a:ln>
        </p:spPr>
        <p:txBody>
          <a:bodyPr vert="horz" wrap="square" lIns="91440" tIns="45720" rIns="91440" bIns="45720" numCol="1" anchor="t" anchorCtr="0" compatLnSpc="1">
            <a:noAutofit/>
          </a:bodyPr>
          <a:p>
            <a:pPr lvl="0" algn="l">
              <a:buClrTx/>
              <a:buSzTx/>
              <a:buFontTx/>
            </a:pPr>
            <a:endParaRPr lang="zh-CN" altLang="en-US">
              <a:solidFill>
                <a:schemeClr val="tx1"/>
              </a:solidFill>
              <a:sym typeface="+mn-ea"/>
            </a:endParaRPr>
          </a:p>
        </p:txBody>
      </p:sp>
      <p:sp>
        <p:nvSpPr>
          <p:cNvPr id="76" name="上"/>
          <p:cNvSpPr/>
          <p:nvPr>
            <p:custDataLst>
              <p:tags r:id="rId34"/>
            </p:custDataLst>
          </p:nvPr>
        </p:nvSpPr>
        <p:spPr bwMode="auto">
          <a:xfrm>
            <a:off x="8640494" y="1236741"/>
            <a:ext cx="1199053" cy="805520"/>
          </a:xfrm>
          <a:custGeom>
            <a:avLst/>
            <a:gdLst/>
            <a:ahLst/>
            <a:cxnLst>
              <a:cxn ang="0">
                <a:pos x="645" y="997"/>
              </a:cxn>
              <a:cxn ang="0">
                <a:pos x="1293" y="498"/>
              </a:cxn>
              <a:cxn ang="0">
                <a:pos x="645" y="0"/>
              </a:cxn>
              <a:cxn ang="0">
                <a:pos x="0" y="498"/>
              </a:cxn>
              <a:cxn ang="0">
                <a:pos x="645" y="997"/>
              </a:cxn>
              <a:cxn ang="0">
                <a:pos x="645" y="997"/>
              </a:cxn>
            </a:cxnLst>
            <a:rect l="0" t="0" r="r" b="b"/>
            <a:pathLst>
              <a:path w="1293" h="997">
                <a:moveTo>
                  <a:pt x="645" y="997"/>
                </a:moveTo>
                <a:lnTo>
                  <a:pt x="1293" y="498"/>
                </a:lnTo>
                <a:lnTo>
                  <a:pt x="645" y="0"/>
                </a:lnTo>
                <a:lnTo>
                  <a:pt x="0" y="498"/>
                </a:lnTo>
                <a:lnTo>
                  <a:pt x="645" y="997"/>
                </a:lnTo>
                <a:lnTo>
                  <a:pt x="645" y="997"/>
                </a:lnTo>
                <a:close/>
              </a:path>
            </a:pathLst>
          </a:custGeom>
          <a:noFill/>
          <a:ln w="1270">
            <a:solidFill>
              <a:schemeClr val="accent1">
                <a:lumMod val="20000"/>
                <a:lumOff val="80000"/>
                <a:alpha val="40000"/>
              </a:schemeClr>
            </a:solidFill>
            <a:round/>
          </a:ln>
        </p:spPr>
        <p:txBody>
          <a:bodyPr vert="horz" wrap="square" lIns="91440" tIns="45720" rIns="91440" bIns="45720" numCol="1" anchor="t" anchorCtr="0" compatLnSpc="1"/>
          <a:p>
            <a:endParaRPr lang="zh-CN" altLang="en-US">
              <a:solidFill>
                <a:schemeClr val="tx1"/>
              </a:solidFill>
            </a:endParaRPr>
          </a:p>
        </p:txBody>
      </p:sp>
      <p:pic>
        <p:nvPicPr>
          <p:cNvPr id="39" name="图片 18" descr="343435383036303b343532343136323bcfeec4bfc9fac3fcd6dcc6da"/>
          <p:cNvPicPr>
            <a:picLocks noChangeAspect="1"/>
          </p:cNvPicPr>
          <p:nvPr>
            <p:custDataLst>
              <p:tags r:id="rId35"/>
            </p:custDataLst>
          </p:nvPr>
        </p:nvPicPr>
        <p:blipFill>
          <a:blip r:embed="rId36">
            <a:extLst>
              <a:ext uri="{96DAC541-7B7A-43D3-8B79-37D633B846F1}">
                <asvg:svgBlip xmlns:asvg="http://schemas.microsoft.com/office/drawing/2016/SVG/main" r:embed="rId37"/>
              </a:ext>
            </a:extLst>
          </a:blip>
          <a:stretch>
            <a:fillRect/>
          </a:stretch>
        </p:blipFill>
        <p:spPr>
          <a:xfrm>
            <a:off x="2417797" y="1693239"/>
            <a:ext cx="533033" cy="533576"/>
          </a:xfrm>
          <a:prstGeom prst="rect">
            <a:avLst/>
          </a:prstGeom>
        </p:spPr>
      </p:pic>
      <p:pic>
        <p:nvPicPr>
          <p:cNvPr id="40" name="图片 12" descr="343439383331313b343532303032383bbfcdbba7b9dcc0ed"/>
          <p:cNvPicPr>
            <a:picLocks noChangeAspect="1"/>
          </p:cNvPicPr>
          <p:nvPr>
            <p:custDataLst>
              <p:tags r:id="rId38"/>
            </p:custDataLst>
          </p:nvPr>
        </p:nvPicPr>
        <p:blipFill>
          <a:blip r:embed="rId39">
            <a:extLst>
              <a:ext uri="{96DAC541-7B7A-43D3-8B79-37D633B846F1}">
                <asvg:svgBlip xmlns:asvg="http://schemas.microsoft.com/office/drawing/2016/SVG/main" r:embed="rId40"/>
              </a:ext>
            </a:extLst>
          </a:blip>
          <a:stretch>
            <a:fillRect/>
          </a:stretch>
        </p:blipFill>
        <p:spPr>
          <a:xfrm>
            <a:off x="5707185" y="1693239"/>
            <a:ext cx="533033" cy="533576"/>
          </a:xfrm>
          <a:prstGeom prst="rect">
            <a:avLst/>
          </a:prstGeom>
        </p:spPr>
      </p:pic>
      <p:pic>
        <p:nvPicPr>
          <p:cNvPr id="41" name="图片 19" descr="343435383036303b343532343136343bcfeec4bfb7b6cea7"/>
          <p:cNvPicPr>
            <a:picLocks noChangeAspect="1"/>
          </p:cNvPicPr>
          <p:nvPr>
            <p:custDataLst>
              <p:tags r:id="rId41"/>
            </p:custDataLst>
          </p:nvPr>
        </p:nvPicPr>
        <p:blipFill>
          <a:blip r:embed="rId42">
            <a:extLst>
              <a:ext uri="{96DAC541-7B7A-43D3-8B79-37D633B846F1}">
                <asvg:svgBlip xmlns:asvg="http://schemas.microsoft.com/office/drawing/2016/SVG/main" r:embed="rId43"/>
              </a:ext>
            </a:extLst>
          </a:blip>
          <a:srcRect t="-164" b="-164"/>
          <a:stretch>
            <a:fillRect/>
          </a:stretch>
        </p:blipFill>
        <p:spPr>
          <a:xfrm>
            <a:off x="8985717" y="1712780"/>
            <a:ext cx="533576" cy="532374"/>
          </a:xfrm>
          <a:prstGeom prst="rect">
            <a:avLst/>
          </a:prstGeom>
        </p:spPr>
      </p:pic>
    </p:spTree>
    <p:custDataLst>
      <p:tags r:id="rId4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203_2*l_h_a*1_1_1"/>
  <p:tag name="KSO_WM_TEMPLATE_CATEGORY" val="diagram"/>
  <p:tag name="KSO_WM_TEMPLATE_INDEX" val="20233203"/>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1635246873,&quot;left&quot;:58.47661417322835,&quot;top&quot;:112.08119182376558,&quot;width&quot;:835.623385826771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12_4*l_h_a*1_1_1"/>
  <p:tag name="KSO_WM_TEMPLATE_CATEGORY" val="diagram"/>
  <p:tag name="KSO_WM_TEMPLATE_INDEX" val="20235612"/>
  <p:tag name="KSO_WM_UNIT_LAYERLEVEL" val="1_1_1"/>
  <p:tag name="KSO_WM_TAG_VERSION" val="3.0"/>
  <p:tag name="KSO_WM_BEAUTIFY_FLAG" val="#wm#"/>
  <p:tag name="KSO_WM_UNIT_ISCONTENTSTITLE" val="0"/>
  <p:tag name="KSO_WM_UNIT_ISNUMDGMTITLE" val="0"/>
  <p:tag name="KSO_WM_UNIT_PRESET_TEXT_INDEX" val="-1"/>
  <p:tag name="KSO_WM_UNIT_PRESET_TEXT_LEN" val="0"/>
  <p:tag name="KSO_WM_UNIT_NOCLEAR" val="0"/>
  <p:tag name="KSO_WM_DIAGRAM_GROUP_CODE" val="l1-1"/>
  <p:tag name="KSO_WM_UNIT_TYPE" val="l_h_a"/>
  <p:tag name="KSO_WM_UNIT_INDEX" val="1_1_1"/>
  <p:tag name="KSO_WM_DIAGRAM_VERSION" val="3"/>
  <p:tag name="KSO_WM_DIAGRAM_COLOR_TRICK" val="1"/>
  <p:tag name="KSO_WM_DIAGRAM_COLOR_TEXT_CAN_REMOVE" val="n"/>
  <p:tag name="KSO_WM_UNIT_VALUE" val="18"/>
  <p:tag name="KSO_WM_UNIT_PRESET_TEXT" val="单击添加项标题"/>
  <p:tag name="KSO_WM_UNIT_TEXT_FILL_FORE_SCHEMECOLOR_INDEX" val="1"/>
  <p:tag name="KSO_WM_UNIT_TEXT_FILL_TYPE" val="1"/>
  <p:tag name="KSO_WM_UNIT_TEXT_TYPE" val="1"/>
  <p:tag name="KSO_WM_DIAGRAM_MAX_ITEMCNT" val="8"/>
  <p:tag name="KSO_WM_DIAGRAM_MIN_ITEMCNT" val="2"/>
  <p:tag name="KSO_WM_DIAGRAM_VIRTUALLY_FRAME" val="{&quot;height&quot;:268.3750457763671,&quot;left&quot;:111.00000610351563,&quot;top&quot;:130.96247711181638,&quot;width&quot;:768.59999389648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12_4*l_h_f*1_4_1"/>
  <p:tag name="KSO_WM_TEMPLATE_CATEGORY" val="diagram"/>
  <p:tag name="KSO_WM_TEMPLATE_INDEX" val="20235612"/>
  <p:tag name="KSO_WM_UNIT_LAYERLEVEL" val="1_1_1"/>
  <p:tag name="KSO_WM_TAG_VERSION" val="3.0"/>
  <p:tag name="KSO_WM_BEAUTIFY_FLAG" val="#wm#"/>
  <p:tag name="KSO_WM_UNIT_SUBTYPE" val="a"/>
  <p:tag name="KSO_WM_UNIT_TEXT_LAYER_COUNT" val="1"/>
  <p:tag name="KSO_WM_UNIT_PRESET_TEXT_INDEX" val="-1"/>
  <p:tag name="KSO_WM_UNIT_PRESET_TEXT_LEN" val="0"/>
  <p:tag name="KSO_WM_UNIT_NOCLEAR" val="0"/>
  <p:tag name="KSO_WM_DIAGRAM_GROUP_CODE" val="l1-1"/>
  <p:tag name="KSO_WM_UNIT_TYPE" val="l_h_f"/>
  <p:tag name="KSO_WM_UNIT_INDEX" val="1_4_1"/>
  <p:tag name="KSO_WM_DIAGRAM_VERSION" val="3"/>
  <p:tag name="KSO_WM_DIAGRAM_COLOR_TRICK" val="1"/>
  <p:tag name="KSO_WM_DIAGRAM_COLOR_TEXT_CAN_REMOVE" val="n"/>
  <p:tag name="KSO_WM_UNIT_VALUE" val="92"/>
  <p:tag name="KSO_WM_UNIT_PRESET_TEXT" val="添加正文 ，文字是您思想的提炼，为了最终演示发布的良好效果，请尽量言简意赅的阐述观点。根据需要可酌情增减文字。单击此处添加正文，文字是您思想的提炼，请言简意赅的阐述您的观点。"/>
  <p:tag name="KSO_WM_UNIT_TEXT_FILL_FORE_SCHEMECOLOR_INDEX" val="1"/>
  <p:tag name="KSO_WM_UNIT_TEXT_FILL_TYPE" val="1"/>
  <p:tag name="KSO_WM_UNIT_TEXT_TYPE" val="1"/>
  <p:tag name="KSO_WM_DIAGRAM_MAX_ITEMCNT" val="8"/>
  <p:tag name="KSO_WM_DIAGRAM_MIN_ITEMCNT" val="2"/>
  <p:tag name="KSO_WM_DIAGRAM_VIRTUALLY_FRAME" val="{&quot;height&quot;:268.3750457763671,&quot;left&quot;:111.00000610351563,&quot;top&quot;:130.96247711181638,&quot;width&quot;:768.59999389648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12_4*l_h_a*1_4_1"/>
  <p:tag name="KSO_WM_TEMPLATE_CATEGORY" val="diagram"/>
  <p:tag name="KSO_WM_TEMPLATE_INDEX" val="20235612"/>
  <p:tag name="KSO_WM_UNIT_LAYERLEVEL" val="1_1_1"/>
  <p:tag name="KSO_WM_TAG_VERSION" val="3.0"/>
  <p:tag name="KSO_WM_BEAUTIFY_FLAG" val="#wm#"/>
  <p:tag name="KSO_WM_UNIT_ISCONTENTSTITLE" val="0"/>
  <p:tag name="KSO_WM_UNIT_ISNUMDGMTITLE" val="0"/>
  <p:tag name="KSO_WM_UNIT_PRESET_TEXT_INDEX" val="-1"/>
  <p:tag name="KSO_WM_UNIT_PRESET_TEXT_LEN" val="0"/>
  <p:tag name="KSO_WM_UNIT_NOCLEAR" val="0"/>
  <p:tag name="KSO_WM_DIAGRAM_GROUP_CODE" val="l1-1"/>
  <p:tag name="KSO_WM_UNIT_TYPE" val="l_h_a"/>
  <p:tag name="KSO_WM_UNIT_INDEX" val="1_4_1"/>
  <p:tag name="KSO_WM_DIAGRAM_VERSION" val="3"/>
  <p:tag name="KSO_WM_DIAGRAM_COLOR_TRICK" val="1"/>
  <p:tag name="KSO_WM_DIAGRAM_COLOR_TEXT_CAN_REMOVE" val="n"/>
  <p:tag name="KSO_WM_UNIT_VALUE" val="18"/>
  <p:tag name="KSO_WM_UNIT_PRESET_TEXT" val="单击添加项标题"/>
  <p:tag name="KSO_WM_UNIT_TEXT_FILL_FORE_SCHEMECOLOR_INDEX" val="1"/>
  <p:tag name="KSO_WM_UNIT_TEXT_FILL_TYPE" val="1"/>
  <p:tag name="KSO_WM_UNIT_TEXT_TYPE" val="1"/>
  <p:tag name="KSO_WM_DIAGRAM_MAX_ITEMCNT" val="8"/>
  <p:tag name="KSO_WM_DIAGRAM_MIN_ITEMCNT" val="2"/>
  <p:tag name="KSO_WM_DIAGRAM_VIRTUALLY_FRAME" val="{&quot;height&quot;:268.3750457763671,&quot;left&quot;:111.00000610351563,&quot;top&quot;:130.96247711181638,&quot;width&quot;:768.59999389648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12_4*l_h_f*1_2_1"/>
  <p:tag name="KSO_WM_TEMPLATE_CATEGORY" val="diagram"/>
  <p:tag name="KSO_WM_TEMPLATE_INDEX" val="20235612"/>
  <p:tag name="KSO_WM_UNIT_LAYERLEVEL" val="1_1_1"/>
  <p:tag name="KSO_WM_TAG_VERSION" val="3.0"/>
  <p:tag name="KSO_WM_BEAUTIFY_FLAG" val="#wm#"/>
  <p:tag name="KSO_WM_UNIT_SUBTYPE" val="a"/>
  <p:tag name="KSO_WM_UNIT_TEXT_LAYER_COUNT" val="1"/>
  <p:tag name="KSO_WM_UNIT_PRESET_TEXT_INDEX" val="-1"/>
  <p:tag name="KSO_WM_UNIT_PRESET_TEXT_LEN" val="0"/>
  <p:tag name="KSO_WM_UNIT_NOCLEAR" val="0"/>
  <p:tag name="KSO_WM_DIAGRAM_GROUP_CODE" val="l1-1"/>
  <p:tag name="KSO_WM_UNIT_TYPE" val="l_h_f"/>
  <p:tag name="KSO_WM_UNIT_INDEX" val="1_2_1"/>
  <p:tag name="KSO_WM_DIAGRAM_VERSION" val="3"/>
  <p:tag name="KSO_WM_DIAGRAM_COLOR_TRICK" val="1"/>
  <p:tag name="KSO_WM_DIAGRAM_COLOR_TEXT_CAN_REMOVE" val="n"/>
  <p:tag name="KSO_WM_UNIT_VALUE" val="92"/>
  <p:tag name="KSO_WM_UNIT_PRESET_TEXT" val="添加正文 ，文字是您思想的提炼，为了最终演示发布的良好效果，请尽量言简意赅的阐述观点。根据需要可酌情增减文字。单击此处添加正文，文字是您思想的提炼，请言简意赅的阐述您的观点。"/>
  <p:tag name="KSO_WM_UNIT_TEXT_FILL_FORE_SCHEMECOLOR_INDEX" val="1"/>
  <p:tag name="KSO_WM_UNIT_TEXT_FILL_TYPE" val="1"/>
  <p:tag name="KSO_WM_UNIT_TEXT_TYPE" val="1"/>
  <p:tag name="KSO_WM_DIAGRAM_MAX_ITEMCNT" val="8"/>
  <p:tag name="KSO_WM_DIAGRAM_MIN_ITEMCNT" val="2"/>
  <p:tag name="KSO_WM_DIAGRAM_VIRTUALLY_FRAME" val="{&quot;height&quot;:268.3750457763671,&quot;left&quot;:111.00000610351563,&quot;top&quot;:130.96247711181638,&quot;width&quot;:768.59999389648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12_4*l_h_a*1_2_1"/>
  <p:tag name="KSO_WM_TEMPLATE_CATEGORY" val="diagram"/>
  <p:tag name="KSO_WM_TEMPLATE_INDEX" val="20235612"/>
  <p:tag name="KSO_WM_UNIT_LAYERLEVEL" val="1_1_1"/>
  <p:tag name="KSO_WM_TAG_VERSION" val="3.0"/>
  <p:tag name="KSO_WM_BEAUTIFY_FLAG" val="#wm#"/>
  <p:tag name="KSO_WM_UNIT_ISCONTENTSTITLE" val="0"/>
  <p:tag name="KSO_WM_UNIT_ISNUMDGMTITLE" val="0"/>
  <p:tag name="KSO_WM_UNIT_PRESET_TEXT_INDEX" val="-1"/>
  <p:tag name="KSO_WM_UNIT_PRESET_TEXT_LEN" val="0"/>
  <p:tag name="KSO_WM_UNIT_NOCLEAR" val="0"/>
  <p:tag name="KSO_WM_DIAGRAM_GROUP_CODE" val="l1-1"/>
  <p:tag name="KSO_WM_UNIT_TYPE" val="l_h_a"/>
  <p:tag name="KSO_WM_UNIT_INDEX" val="1_2_1"/>
  <p:tag name="KSO_WM_DIAGRAM_VERSION" val="3"/>
  <p:tag name="KSO_WM_DIAGRAM_COLOR_TRICK" val="1"/>
  <p:tag name="KSO_WM_DIAGRAM_COLOR_TEXT_CAN_REMOVE" val="n"/>
  <p:tag name="KSO_WM_UNIT_VALUE" val="18"/>
  <p:tag name="KSO_WM_UNIT_PRESET_TEXT" val="单击添加项标题"/>
  <p:tag name="KSO_WM_UNIT_TEXT_FILL_FORE_SCHEMECOLOR_INDEX" val="1"/>
  <p:tag name="KSO_WM_UNIT_TEXT_FILL_TYPE" val="1"/>
  <p:tag name="KSO_WM_UNIT_TEXT_TYPE" val="1"/>
  <p:tag name="KSO_WM_DIAGRAM_MAX_ITEMCNT" val="8"/>
  <p:tag name="KSO_WM_DIAGRAM_MIN_ITEMCNT" val="2"/>
  <p:tag name="KSO_WM_DIAGRAM_VIRTUALLY_FRAME" val="{&quot;height&quot;:268.3750457763671,&quot;left&quot;:111.00000610351563,&quot;top&quot;:130.96247711181638,&quot;width&quot;:768.59999389648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12_4*l_h_f*1_5_1"/>
  <p:tag name="KSO_WM_TEMPLATE_CATEGORY" val="diagram"/>
  <p:tag name="KSO_WM_TEMPLATE_INDEX" val="20235612"/>
  <p:tag name="KSO_WM_UNIT_LAYERLEVEL" val="1_1_1"/>
  <p:tag name="KSO_WM_TAG_VERSION" val="3.0"/>
  <p:tag name="KSO_WM_BEAUTIFY_FLAG" val="#wm#"/>
  <p:tag name="KSO_WM_UNIT_SUBTYPE" val="a"/>
  <p:tag name="KSO_WM_UNIT_TEXT_LAYER_COUNT" val="1"/>
  <p:tag name="KSO_WM_UNIT_PRESET_TEXT_INDEX" val="-1"/>
  <p:tag name="KSO_WM_UNIT_PRESET_TEXT_LEN" val="0"/>
  <p:tag name="KSO_WM_UNIT_NOCLEAR" val="0"/>
  <p:tag name="KSO_WM_DIAGRAM_GROUP_CODE" val="l1-1"/>
  <p:tag name="KSO_WM_UNIT_TYPE" val="l_h_f"/>
  <p:tag name="KSO_WM_UNIT_INDEX" val="1_5_1"/>
  <p:tag name="KSO_WM_DIAGRAM_VERSION" val="3"/>
  <p:tag name="KSO_WM_DIAGRAM_COLOR_TRICK" val="1"/>
  <p:tag name="KSO_WM_DIAGRAM_COLOR_TEXT_CAN_REMOVE" val="n"/>
  <p:tag name="KSO_WM_UNIT_VALUE" val="92"/>
  <p:tag name="KSO_WM_UNIT_PRESET_TEXT" val="单击此处添加正文，文字是您思想的提炼，为了最终演示发布的良好效果，请您言简意赅的阐述观点。根据您的需要可以酌情增减文字，以便观者准确理解您所传达的信息。文字是您思想的提炼。"/>
  <p:tag name="KSO_WM_UNIT_TEXT_FILL_FORE_SCHEMECOLOR_INDEX" val="1"/>
  <p:tag name="KSO_WM_UNIT_TEXT_FILL_TYPE" val="1"/>
  <p:tag name="KSO_WM_UNIT_TEXT_TYPE" val="1"/>
  <p:tag name="KSO_WM_DIAGRAM_MAX_ITEMCNT" val="8"/>
  <p:tag name="KSO_WM_DIAGRAM_MIN_ITEMCNT" val="2"/>
  <p:tag name="KSO_WM_DIAGRAM_VIRTUALLY_FRAME" val="{&quot;height&quot;:268.3750457763671,&quot;left&quot;:111.00000610351563,&quot;top&quot;:130.96247711181638,&quot;width&quot;:768.59999389648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12_4*l_h_a*1_5_1"/>
  <p:tag name="KSO_WM_TEMPLATE_CATEGORY" val="diagram"/>
  <p:tag name="KSO_WM_TEMPLATE_INDEX" val="20235612"/>
  <p:tag name="KSO_WM_UNIT_LAYERLEVEL" val="1_1_1"/>
  <p:tag name="KSO_WM_TAG_VERSION" val="3.0"/>
  <p:tag name="KSO_WM_BEAUTIFY_FLAG" val="#wm#"/>
  <p:tag name="KSO_WM_UNIT_ISCONTENTSTITLE" val="0"/>
  <p:tag name="KSO_WM_UNIT_ISNUMDGMTITLE" val="0"/>
  <p:tag name="KSO_WM_UNIT_PRESET_TEXT_INDEX" val="-1"/>
  <p:tag name="KSO_WM_UNIT_PRESET_TEXT_LEN" val="0"/>
  <p:tag name="KSO_WM_UNIT_NOCLEAR" val="0"/>
  <p:tag name="KSO_WM_DIAGRAM_GROUP_CODE" val="l1-1"/>
  <p:tag name="KSO_WM_UNIT_TYPE" val="l_h_a"/>
  <p:tag name="KSO_WM_UNIT_INDEX" val="1_5_1"/>
  <p:tag name="KSO_WM_DIAGRAM_VERSION" val="3"/>
  <p:tag name="KSO_WM_DIAGRAM_COLOR_TRICK" val="1"/>
  <p:tag name="KSO_WM_DIAGRAM_COLOR_TEXT_CAN_REMOVE" val="n"/>
  <p:tag name="KSO_WM_UNIT_VALUE" val="18"/>
  <p:tag name="KSO_WM_UNIT_PRESET_TEXT" val="单击添加项标题"/>
  <p:tag name="KSO_WM_UNIT_TEXT_FILL_FORE_SCHEMECOLOR_INDEX" val="1"/>
  <p:tag name="KSO_WM_UNIT_TEXT_FILL_TYPE" val="1"/>
  <p:tag name="KSO_WM_UNIT_TEXT_TYPE" val="1"/>
  <p:tag name="KSO_WM_DIAGRAM_MAX_ITEMCNT" val="8"/>
  <p:tag name="KSO_WM_DIAGRAM_MIN_ITEMCNT" val="2"/>
  <p:tag name="KSO_WM_DIAGRAM_VIRTUALLY_FRAME" val="{&quot;height&quot;:268.3750457763671,&quot;left&quot;:111.00000610351563,&quot;top&quot;:130.96247711181638,&quot;width&quot;:768.59999389648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12_4*l_h_f*1_3_1"/>
  <p:tag name="KSO_WM_TEMPLATE_CATEGORY" val="diagram"/>
  <p:tag name="KSO_WM_TEMPLATE_INDEX" val="20235612"/>
  <p:tag name="KSO_WM_UNIT_LAYERLEVEL" val="1_1_1"/>
  <p:tag name="KSO_WM_TAG_VERSION" val="3.0"/>
  <p:tag name="KSO_WM_BEAUTIFY_FLAG" val="#wm#"/>
  <p:tag name="KSO_WM_UNIT_SUBTYPE" val="a"/>
  <p:tag name="KSO_WM_UNIT_TEXT_LAYER_COUNT" val="1"/>
  <p:tag name="KSO_WM_UNIT_PRESET_TEXT_INDEX" val="-1"/>
  <p:tag name="KSO_WM_UNIT_PRESET_TEXT_LEN" val="0"/>
  <p:tag name="KSO_WM_UNIT_NOCLEAR" val="0"/>
  <p:tag name="KSO_WM_DIAGRAM_GROUP_CODE" val="l1-1"/>
  <p:tag name="KSO_WM_UNIT_TYPE" val="l_h_f"/>
  <p:tag name="KSO_WM_UNIT_INDEX" val="1_3_1"/>
  <p:tag name="KSO_WM_DIAGRAM_VERSION" val="3"/>
  <p:tag name="KSO_WM_DIAGRAM_COLOR_TRICK" val="1"/>
  <p:tag name="KSO_WM_DIAGRAM_COLOR_TEXT_CAN_REMOVE" val="n"/>
  <p:tag name="KSO_WM_UNIT_VALUE" val="92"/>
  <p:tag name="KSO_WM_UNIT_PRESET_TEXT" val="单击此处添加正文，文字是您思想的提炼，为了最终演示发布的良好效果，请您言简意赅的阐述观点。根据您的需要可以酌情增减文字，以便观者准确理解您所传达的信息。文字是您思想的提炼。"/>
  <p:tag name="KSO_WM_UNIT_TEXT_FILL_FORE_SCHEMECOLOR_INDEX" val="1"/>
  <p:tag name="KSO_WM_UNIT_TEXT_FILL_TYPE" val="1"/>
  <p:tag name="KSO_WM_UNIT_TEXT_TYPE" val="1"/>
  <p:tag name="KSO_WM_DIAGRAM_MAX_ITEMCNT" val="8"/>
  <p:tag name="KSO_WM_DIAGRAM_MIN_ITEMCNT" val="2"/>
  <p:tag name="KSO_WM_DIAGRAM_VIRTUALLY_FRAME" val="{&quot;height&quot;:268.3750457763671,&quot;left&quot;:111.00000610351563,&quot;top&quot;:130.96247711181638,&quot;width&quot;:768.59999389648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12_4*l_h_a*1_3_1"/>
  <p:tag name="KSO_WM_TEMPLATE_CATEGORY" val="diagram"/>
  <p:tag name="KSO_WM_TEMPLATE_INDEX" val="20235612"/>
  <p:tag name="KSO_WM_UNIT_LAYERLEVEL" val="1_1_1"/>
  <p:tag name="KSO_WM_TAG_VERSION" val="3.0"/>
  <p:tag name="KSO_WM_BEAUTIFY_FLAG" val="#wm#"/>
  <p:tag name="KSO_WM_UNIT_ISCONTENTSTITLE" val="0"/>
  <p:tag name="KSO_WM_UNIT_ISNUMDGMTITLE" val="0"/>
  <p:tag name="KSO_WM_UNIT_PRESET_TEXT_INDEX" val="-1"/>
  <p:tag name="KSO_WM_UNIT_PRESET_TEXT_LEN" val="0"/>
  <p:tag name="KSO_WM_UNIT_NOCLEAR" val="0"/>
  <p:tag name="KSO_WM_DIAGRAM_GROUP_CODE" val="l1-1"/>
  <p:tag name="KSO_WM_UNIT_TYPE" val="l_h_a"/>
  <p:tag name="KSO_WM_UNIT_INDEX" val="1_3_1"/>
  <p:tag name="KSO_WM_DIAGRAM_VERSION" val="3"/>
  <p:tag name="KSO_WM_DIAGRAM_COLOR_TRICK" val="1"/>
  <p:tag name="KSO_WM_DIAGRAM_COLOR_TEXT_CAN_REMOVE" val="n"/>
  <p:tag name="KSO_WM_UNIT_VALUE" val="18"/>
  <p:tag name="KSO_WM_UNIT_PRESET_TEXT" val="单击添加项标题"/>
  <p:tag name="KSO_WM_UNIT_TEXT_FILL_FORE_SCHEMECOLOR_INDEX" val="1"/>
  <p:tag name="KSO_WM_UNIT_TEXT_FILL_TYPE" val="1"/>
  <p:tag name="KSO_WM_UNIT_TEXT_TYPE" val="1"/>
  <p:tag name="KSO_WM_DIAGRAM_MAX_ITEMCNT" val="8"/>
  <p:tag name="KSO_WM_DIAGRAM_MIN_ITEMCNT" val="2"/>
  <p:tag name="KSO_WM_DIAGRAM_VIRTUALLY_FRAME" val="{&quot;height&quot;:268.3750457763671,&quot;left&quot;:111.00000610351563,&quot;top&quot;:130.96247711181638,&quot;width&quot;:768.59999389648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109.xml><?xml version="1.0" encoding="utf-8"?>
<p:tagLst xmlns:p="http://schemas.openxmlformats.org/presentationml/2006/main">
  <p:tag name="KSO_WM_BEAUTIFY_FLAG" val="#wm#"/>
  <p:tag name="KSO_WM_TEMPLATE_CATEGORY" val="diagram"/>
  <p:tag name="KSO_WM_TEMPLATE_INDEX" val="20233203"/>
  <p:tag name="generateSigPptEx" val="1"/>
</p:tagLst>
</file>

<file path=ppt/tags/tag11.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i"/>
  <p:tag name="KSO_WM_UNIT_INDEX" val="1_3_1"/>
  <p:tag name="KSO_WM_UNIT_ID" val="diagram20233203_2*l_h_i*1_3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1635246873,&quot;left&quot;:58.47661417322835,&quot;top&quot;:112.08119182376558,&quot;width&quot;:835.6233858267717}"/>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110.xml><?xml version="1.0" encoding="utf-8"?>
<p:tagLst xmlns:p="http://schemas.openxmlformats.org/presentationml/2006/main">
  <p:tag name="KSO_WM_UNIT_TYPE" val="a"/>
  <p:tag name="KSO_WM_UNIT_INDEX" val="1"/>
</p:tagLst>
</file>

<file path=ppt/tags/tag111.xml><?xml version="1.0" encoding="utf-8"?>
<p:tagLst xmlns:p="http://schemas.openxmlformats.org/presentationml/2006/main">
  <p:tag name="KSO_WM_BEAUTIFY_FLAG" val="#wm#"/>
  <p:tag name="KSO_WM_TEMPLATE_CATEGORY" val="diagram"/>
  <p:tag name="KSO_WM_TEMPLATE_INDEX" val="20233203"/>
  <p:tag name="generateSigPptEx" val="1"/>
</p:tagLst>
</file>

<file path=ppt/tags/tag112.xml><?xml version="1.0" encoding="utf-8"?>
<p:tagLst xmlns:p="http://schemas.openxmlformats.org/presentationml/2006/main">
  <p:tag name="KSO_WM_UNIT_TYPE" val="a"/>
  <p:tag name="KSO_WM_UNIT_INDEX" val="1"/>
</p:tagLst>
</file>

<file path=ppt/tags/tag113.xml><?xml version="1.0" encoding="utf-8"?>
<p:tagLst xmlns:p="http://schemas.openxmlformats.org/presentationml/2006/main">
  <p:tag name="KSO_WM_BEAUTIFY_FLAG" val="#wm#"/>
  <p:tag name="KSO_WM_TEMPLATE_CATEGORY" val="diagram"/>
  <p:tag name="KSO_WM_TEMPLATE_INDEX" val="20233203"/>
  <p:tag name="generateSigPptEx" val="1"/>
</p:tagLst>
</file>

<file path=ppt/tags/tag114.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115.xml><?xml version="1.0" encoding="utf-8"?>
<p:tagLst xmlns:p="http://schemas.openxmlformats.org/presentationml/2006/main">
  <p:tag name="KSO_WM_UNIT_TYPE" val="a"/>
  <p:tag name="KSO_WM_UNIT_INDEX" val="1"/>
</p:tagLst>
</file>

<file path=ppt/tags/tag116.xml><?xml version="1.0" encoding="utf-8"?>
<p:tagLst xmlns:p="http://schemas.openxmlformats.org/presentationml/2006/main">
  <p:tag name="KSO_WM_BEAUTIFY_FLAG" val="#wm#"/>
  <p:tag name="KSO_WM_TEMPLATE_CATEGORY" val="diagram"/>
  <p:tag name="KSO_WM_TEMPLATE_INDEX" val="20233203"/>
  <p:tag name="generateSigPptEx" val="1"/>
</p:tagLst>
</file>

<file path=ppt/tags/tag117.xml><?xml version="1.0" encoding="utf-8"?>
<p:tagLst xmlns:p="http://schemas.openxmlformats.org/presentationml/2006/main">
  <p:tag name="KSO_WM_TEMPLATE_MASTER_TYPE" val="0"/>
  <p:tag name="KSO_WM_TEMPLATE_COLOR_TYPE" val="0"/>
  <p:tag name="KSO_WM_BEAUTIFY_FLAG" val="#wm#"/>
  <p:tag name="KSO_WM_TEMPLATE_CATEGORY" val="custom"/>
  <p:tag name="KSO_WM_SLIDE_LAYOUT" val="a_d_l"/>
  <p:tag name="KSO_WM_SLIDE_LAYOUT_CNT" val="1_1_1"/>
  <p:tag name="KSO_WM_SPECIAL_SOURCE" val="bdnull"/>
  <p:tag name="KSO_WM_SLIDE_TYPE" val="text"/>
  <p:tag name="KSO_WM_SLIDE_SIZE" val="408.2*309.3"/>
  <p:tag name="KSO_WM_SLIDE_POSITION" val="504*182.6"/>
  <p:tag name="KSO_WM_SLIDE_SUBTYPE" val="picTxt"/>
  <p:tag name="KSO_WM_DIAGRAM_GROUP_CODE" val="l1-1"/>
  <p:tag name="KSO_WM_SLIDE_DIAGTYPE" val="l"/>
  <p:tag name="KSO_WM_SLIDE_LAYOUT_NAME" val="仅标题"/>
  <p:tag name="KSO_WM_TEMPLATE_INDEX" val="20232404"/>
  <p:tag name="KSO_WM_TEMPLATE_SUBCATEGORY" val="0"/>
  <p:tag name="KSO_WM_SLIDE_INDEX" val="1"/>
  <p:tag name="KSO_WM_TAG_VERSION" val="3.0"/>
  <p:tag name="KSO_WM_SLIDE_ID" val="custom20232404_1"/>
  <p:tag name="KSO_WM_SLIDE_ITEM_CNT" val="2"/>
  <p:tag name="KSO_WM_SLIDE_SOURCE" val="WPPAIGenerateSlide"/>
</p:tagLst>
</file>

<file path=ppt/tags/tag118.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315_2*a*1"/>
  <p:tag name="KSO_WM_TEMPLATE_CATEGORY" val="diagram"/>
  <p:tag name="KSO_WM_TEMPLATE_INDEX" val="2023331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11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315_2*l_h_f*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338542485788,&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12.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x"/>
  <p:tag name="KSO_WM_UNIT_INDEX" val="1_2_1"/>
  <p:tag name="KSO_WM_UNIT_ID" val="diagram20233203_2*l_h_x*1_2_1"/>
  <p:tag name="KSO_WM_TEMPLATE_CATEGORY" val="diagram"/>
  <p:tag name="KSO_WM_TEMPLATE_INDEX" val="20233203"/>
  <p:tag name="KSO_WM_UNIT_LAYERLEVEL" val="1_1_1"/>
  <p:tag name="KSO_WM_TAG_VERSION" val="3.0"/>
  <p:tag name="KSO_WM_UNIT_VALUE" val="108*108"/>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1635246873,&quot;left&quot;:58.47661417322835,&quot;top&quot;:112.08119182376558,&quot;width&quot;:835.623385826771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12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15_2*l_h_a*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338542485788,&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12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315_2*l_h_f*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338542485788,&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12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315_2*l_h_a*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338542485788,&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12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315_2*l_h_f*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338542485788,&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12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315_2*l_h_a*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338542485788,&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12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3315_2*l_h_f*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338542485788,&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12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3315_2*l_h_a*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338542485788,&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1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05.5338542485788,&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490427586\&quot;,\&quot;product_name\&quot;:\&quot;\&quot;,\&quot;intention_code\&quot;:\&quot;\&quot;}&quot;}*gallery_gallery_ai_v2.1.6_ONLINE*f69bacfca12e6d698b0352d9e7b4ed19-slide-0"/>
  <p:tag name="KSO_WM_UNIT_LINE_FILL_TYPE" val="2"/>
  <p:tag name="KSO_WM_UNIT_USESOURCEFORMAT_APPLY" val="1"/>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2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05.5338542485788,&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211355237963\&quot;,\&quot;product_name\&quot;:\&quot;\&quot;,\&quot;intention_code\&quot;:\&quot;\&quot;}&quot;}*gallery_gallery_ai_v2.1.6_ONLINE*f69bacfca12e6d698b0352d9e7b4ed19-slide-0"/>
  <p:tag name="KSO_WM_UNIT_LINE_FILL_TYPE" val="2"/>
  <p:tag name="KSO_WM_UNIT_USESOURCEFORMAT_APPLY" val="1"/>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3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05.5338542485788,&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1391007015\&quot;,\&quot;product_name\&quot;:\&quot;\&quot;,\&quot;intention_code\&quot;:\&quot;\&quot;}&quot;}*gallery_gallery_ai_v2.1.6_ONLINE*f69bacfca12e6d698b0352d9e7b4ed19-slide-0"/>
  <p:tag name="KSO_WM_UNIT_LINE_FILL_TYPE" val="2"/>
  <p:tag name="KSO_WM_UNIT_USESOURCEFORMAT_APPLY" val="1"/>
</p:tagLst>
</file>

<file path=ppt/tags/tag13.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x"/>
  <p:tag name="KSO_WM_UNIT_INDEX" val="1_1_1"/>
  <p:tag name="KSO_WM_UNIT_ID" val="diagram20233203_2*l_h_x*1_1_1"/>
  <p:tag name="KSO_WM_TEMPLATE_CATEGORY" val="diagram"/>
  <p:tag name="KSO_WM_TEMPLATE_INDEX" val="20233203"/>
  <p:tag name="KSO_WM_UNIT_LAYERLEVEL" val="1_1_1"/>
  <p:tag name="KSO_WM_TAG_VERSION" val="3.0"/>
  <p:tag name="KSO_WM_UNIT_VALUE" val="100*108"/>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1635246873,&quot;left&quot;:58.47661417322835,&quot;top&quot;:112.08119182376558,&quot;width&quot;:835.623385826771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4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4_1"/>
  <p:tag name="KSO_WM_DIAGRAM_VERSION" val="3"/>
  <p:tag name="KSO_WM_DIAGRAM_COLOR_TRICK" val="1"/>
  <p:tag name="KSO_WM_DIAGRAM_COLOR_TEXT_CAN_REMOVE" val="n"/>
  <p:tag name="KSO_WM_DIAGRAM_MAX_ITEMCNT" val="4"/>
  <p:tag name="KSO_WM_DIAGRAM_MIN_ITEMCNT" val="3"/>
  <p:tag name="KSO_WM_DIAGRAM_VIRTUALLY_FRAME" val="{&quot;height&quot;:305.5338542485788,&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KSO_WM_UNIT_LINE_FILL_TYPE" val="2"/>
  <p:tag name="KSO_WM_UNIT_USESOURCEFORMAT_APPLY" val="1"/>
</p:tagLst>
</file>

<file path=ppt/tags/tag131.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32.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73_1*a*1"/>
  <p:tag name="KSO_WM_TEMPLATE_CATEGORY" val="diagram"/>
  <p:tag name="KSO_WM_TEMPLATE_INDEX" val="20231973"/>
  <p:tag name="KSO_WM_UNIT_LAYERLEVEL" val="1"/>
  <p:tag name="KSO_WM_TAG_VERSION" val="3.0"/>
  <p:tag name="KSO_WM_BEAUTIFY_FLAG" val="#wm#"/>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3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3*l_h_i*1_1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134.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73_3*l_h_f*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5"/>
  <p:tag name="KSO_WM_UNIT_TEXT_TYPE" val="1"/>
  <p:tag name="KSO_WM_UNIT_TEXT_LAYER_COUNT" val="1"/>
  <p:tag name="KSO_WM_UNIT_PRESET_TEXT" val="单击此处添加文本具体内容，简明扼要地阐述您的观点。根据需要可酌情增减文字内容"/>
  <p:tag name="KSO_WM_UNIT_TEXT_FILL_FORE_SCHEMECOLOR_INDEX" val="1"/>
  <p:tag name="KSO_WM_UNIT_TEXT_FILL_TYPE" val="1"/>
  <p:tag name="KSO_WM_UNIT_USESOURCEFORMAT_APPLY" val="1"/>
</p:tagLst>
</file>

<file path=ppt/tags/tag13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3*l_h_i*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UNIT_USESOURCEFORMAT_APPLY" val="1"/>
</p:tagLst>
</file>

<file path=ppt/tags/tag13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973_3*l_h_i*1_2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137.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73_3*l_h_f*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5"/>
  <p:tag name="KSO_WM_UNIT_TEXT_TYPE" val="1"/>
  <p:tag name="KSO_WM_UNIT_TEXT_LAYER_COUNT" val="1"/>
  <p:tag name="KSO_WM_UNIT_PRESET_TEXT" val="单击此处添加文本具体内容，简明扼要地阐述您的观点。根据需要可酌情增减文字内容"/>
  <p:tag name="KSO_WM_UNIT_TEXT_FILL_FORE_SCHEMECOLOR_INDEX" val="1"/>
  <p:tag name="KSO_WM_UNIT_TEXT_FILL_TYPE" val="1"/>
  <p:tag name="KSO_WM_UNIT_USESOURCEFORMAT_APPLY" val="1"/>
</p:tagLst>
</file>

<file path=ppt/tags/tag13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73_3*l_h_i*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2"/>
  <p:tag name="KSO_WM_UNIT_FILL_TYPE" val="1"/>
  <p:tag name="KSO_WM_UNIT_FILL_FORE_SCHEMECOLOR_INDEX" val="5"/>
  <p:tag name="KSO_WM_UNIT_FILL_FORE_SCHEMECOLOR_INDEX_BRIGHTNESS" val="0"/>
  <p:tag name="KSO_WM_UNIT_USESOURCEFORMAT_APPLY" val="1"/>
</p:tagLst>
</file>

<file path=ppt/tags/tag13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1973_3*l_h_i*1_3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14.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x"/>
  <p:tag name="KSO_WM_UNIT_INDEX" val="1_3_1"/>
  <p:tag name="KSO_WM_UNIT_ID" val="diagram20233203_2*l_h_x*1_3_1"/>
  <p:tag name="KSO_WM_TEMPLATE_CATEGORY" val="diagram"/>
  <p:tag name="KSO_WM_TEMPLATE_INDEX" val="20233203"/>
  <p:tag name="KSO_WM_UNIT_LAYERLEVEL" val="1_1_1"/>
  <p:tag name="KSO_WM_TAG_VERSION" val="3.0"/>
  <p:tag name="KSO_WM_UNIT_VALUE" val="108*108"/>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1635246873,&quot;left&quot;:58.47661417322835,&quot;top&quot;:112.08119182376558,&quot;width&quot;:835.623385826771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140.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73_3*l_h_f*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5"/>
  <p:tag name="KSO_WM_UNIT_TEXT_TYPE" val="1"/>
  <p:tag name="KSO_WM_UNIT_TEXT_LAYER_COUNT" val="1"/>
  <p:tag name="KSO_WM_UNIT_PRESET_TEXT" val="单击此处添加文本具体内容，简明扼要地阐述您的观点。根据需要可酌情增减文字内容"/>
  <p:tag name="KSO_WM_UNIT_TEXT_FILL_FORE_SCHEMECOLOR_INDEX" val="1"/>
  <p:tag name="KSO_WM_UNIT_TEXT_FILL_TYPE" val="1"/>
  <p:tag name="KSO_WM_UNIT_USESOURCEFORMAT_APPLY" val="1"/>
</p:tagLst>
</file>

<file path=ppt/tags/tag14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73_3*l_h_i*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3"/>
  <p:tag name="KSO_WM_UNIT_FILL_TYPE" val="1"/>
  <p:tag name="KSO_WM_UNIT_FILL_FORE_SCHEMECOLOR_INDEX" val="5"/>
  <p:tag name="KSO_WM_UNIT_FILL_FORE_SCHEMECOLOR_INDEX_BRIGHTNESS" val="0"/>
  <p:tag name="KSO_WM_UNIT_USESOURCEFORMAT_APPLY" val="1"/>
</p:tagLst>
</file>

<file path=ppt/tags/tag14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31973_3*l_h_i*1_4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143.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1973_3*l_h_f*1_4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5"/>
  <p:tag name="KSO_WM_UNIT_TEXT_TYPE" val="1"/>
  <p:tag name="KSO_WM_UNIT_TEXT_LAYER_COUNT" val="1"/>
  <p:tag name="KSO_WM_UNIT_PRESET_TEXT" val="单击此处添加文本具体内容，简明扼要地阐述您的观点。根据需要可酌情增减文字内容"/>
  <p:tag name="KSO_WM_UNIT_TEXT_FILL_FORE_SCHEMECOLOR_INDEX" val="1"/>
  <p:tag name="KSO_WM_UNIT_TEXT_FILL_TYPE" val="1"/>
  <p:tag name="KSO_WM_UNIT_USESOURCEFORMAT_APPLY" val="1"/>
</p:tagLst>
</file>

<file path=ppt/tags/tag14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31973_3*l_h_i*1_4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4"/>
  <p:tag name="KSO_WM_UNIT_FILL_TYPE" val="1"/>
  <p:tag name="KSO_WM_UNIT_FILL_FORE_SCHEMECOLOR_INDEX" val="5"/>
  <p:tag name="KSO_WM_UNIT_FILL_FORE_SCHEMECOLOR_INDEX_BRIGHTNESS" val="0"/>
  <p:tag name="KSO_WM_UNIT_USESOURCEFORMAT_APPLY" val="1"/>
</p:tagLst>
</file>

<file path=ppt/tags/tag14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73_3*l_h_i*1_1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Lst>
</file>

<file path=ppt/tags/tag14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73_3*l_h_i*1_2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6"/>
  <p:tag name="KSO_WM_UNIT_LINE_FILL_TYPE" val="2"/>
  <p:tag name="KSO_WM_UNIT_USESOURCEFORMAT_APPLY" val="1"/>
</p:tagLst>
</file>

<file path=ppt/tags/tag14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973_3*l_h_i*1_3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7"/>
  <p:tag name="KSO_WM_UNIT_LINE_FILL_TYPE" val="2"/>
  <p:tag name="KSO_WM_UNIT_USESOURCEFORMAT_APPLY" val="1"/>
</p:tagLst>
</file>

<file path=ppt/tags/tag14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1973_3*l_h_i*1_4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8"/>
  <p:tag name="KSO_WM_UNIT_LINE_FILL_TYPE" val="2"/>
  <p:tag name="KSO_WM_UNIT_USESOURCEFORMAT_APPLY" val="1"/>
</p:tagLst>
</file>

<file path=ppt/tags/tag149.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73_3*l_h_a*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8"/>
  <p:tag name="KSO_WM_UNIT_TEXT_TYPE" val="1"/>
  <p:tag name="KSO_WM_UNIT_PRESET_TEXT" val="添加标题"/>
  <p:tag name="KSO_WM_UNIT_TEXT_FILL_FORE_SCHEMECOLOR_INDEX" val="1"/>
  <p:tag name="KSO_WM_UNIT_TEXT_FILL_TYPE" val="1"/>
  <p:tag name="KSO_WM_UNIT_USESOURCEFORMAT_APPLY" val="1"/>
</p:tagLst>
</file>

<file path=ppt/tags/tag15.xml><?xml version="1.0" encoding="utf-8"?>
<p:tagLst xmlns:p="http://schemas.openxmlformats.org/presentationml/2006/main">
  <p:tag name="KSO_WM_SLIDE_ID" val="diagram20233203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3203"/>
  <p:tag name="KSO_WM_SLIDE_TYPE" val="text"/>
  <p:tag name="KSO_WM_SLIDE_SUBTYPE" val="diag"/>
  <p:tag name="KSO_WM_SLIDE_SIZE" val="835.572*361.7"/>
  <p:tag name="KSO_WM_SLIDE_POSITION" val="62.1266*132.9"/>
  <p:tag name="KSO_WM_SLIDE_LAYOUT" val="a_l"/>
  <p:tag name="KSO_WM_SLIDE_LAYOUT_CNT" val="1_1"/>
  <p:tag name="KSO_WM_SPECIAL_SOURCE" val="bdnull"/>
  <p:tag name="KSO_WM_DIAGRAM_GROUP_CODE" val="l1-1"/>
  <p:tag name="KSO_WM_SLIDE_DIAGTYPE" val="l"/>
</p:tagLst>
</file>

<file path=ppt/tags/tag150.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73_3*l_h_a*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1"/>
</p:tagLst>
</file>

<file path=ppt/tags/tag151.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73_3*l_h_a*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1"/>
</p:tagLst>
</file>

<file path=ppt/tags/tag152.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1973_3*l_h_a*1_4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1"/>
</p:tagLst>
</file>

<file path=ppt/tags/tag153.xml><?xml version="1.0" encoding="utf-8"?>
<p:tagLst xmlns:p="http://schemas.openxmlformats.org/presentationml/2006/main">
  <p:tag name="KSO_WM_SLIDE_ID" val="diagram20231973_1"/>
  <p:tag name="KSO_WM_TEMPLATE_SUBCATEGORY" val="0"/>
  <p:tag name="KSO_WM_TEMPLATE_MASTER_TYPE" val="0"/>
  <p:tag name="KSO_WM_TEMPLATE_COLOR_TYPE" val="0"/>
  <p:tag name="KSO_WM_SLIDE_TYPE" val="text"/>
  <p:tag name="KSO_WM_SLIDE_SUBTYPE" val="diag"/>
  <p:tag name="KSO_WM_SLIDE_ITEM_CNT" val="2"/>
  <p:tag name="KSO_WM_SLIDE_INDEX" val="1"/>
  <p:tag name="KSO_WM_SLIDE_SIZE" val="850.35*326.55"/>
  <p:tag name="KSO_WM_SLIDE_POSITION" val="54.85*131.9"/>
  <p:tag name="KSO_WM_DIAGRAM_GROUP_CODE" val="l1-1"/>
  <p:tag name="KSO_WM_SLIDE_DIAGTYPE" val="l"/>
  <p:tag name="KSO_WM_TAG_VERSION" val="3.0"/>
  <p:tag name="KSO_WM_BEAUTIFY_FLAG" val="#wm#"/>
  <p:tag name="KSO_WM_TEMPLATE_CATEGORY" val="diagram"/>
  <p:tag name="KSO_WM_TEMPLATE_INDEX" val="20231973"/>
  <p:tag name="KSO_WM_SLIDE_LAYOUT" val="a_l"/>
  <p:tag name="KSO_WM_SLIDE_LAYOUT_CNT" val="1_1"/>
  <p:tag name="KSO_WM_SPECIAL_SOURCE" val="bdnull"/>
  <p:tag name="KSO_WM_SLIDE_SOURCE" val="WPPAIGenerateSlide"/>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3640_1*i*1"/>
  <p:tag name="KSO_WM_TEMPLATE_CATEGORY" val="custom"/>
  <p:tag name="KSO_WM_TEMPLATE_INDEX" val="20233640"/>
  <p:tag name="KSO_WM_UNIT_LAYERLEVEL" val="1"/>
  <p:tag name="KSO_WM_TAG_VERSION" val="3.0"/>
  <p:tag name="KSO_WM_BEAUTIFY_FLAG" val="#wm#"/>
  <p:tag name="KSO_WM_UNIT_FILL_FORE_SCHEMECOLOR_INDEX" val="5"/>
  <p:tag name="KSO_WM_UNIT_TEXT_FILL_FORE_SCHEMECOLOR_INDEX" val="2"/>
  <p:tag name="KSO_WM_UNIT_TEXT_FILL_TYPE" val="1"/>
  <p:tag name="KSO_WM_UNIT_USESOURCEFORMAT_APPLY" val="1"/>
</p:tagLst>
</file>

<file path=ppt/tags/tag15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INDEX" val="1"/>
  <p:tag name="KSO_WM_UNIT_ID" val="custom20233640_1*a*1"/>
  <p:tag name="KSO_WM_TEMPLATE_CATEGORY" val="custom"/>
  <p:tag name="KSO_WM_TEMPLATE_INDEX" val="20233640"/>
  <p:tag name="KSO_WM_UNIT_LAYERLEVEL" val="1"/>
  <p:tag name="KSO_WM_TAG_VERSION" val="3.0"/>
  <p:tag name="KSO_WM_BEAUTIFY_FLAG" val="#wm#"/>
  <p:tag name="KSO_WM_UNIT_TEXT_TYPE" val="1"/>
  <p:tag name="KSO_WM_UNIT_PRESET_TEXT" val="单击此处&#13;添加标题内容"/>
  <p:tag name="KSO_WM_UNIT_TEXT_FILL_FORE_SCHEMECOLOR_INDEX" val="13"/>
  <p:tag name="KSO_WM_UNIT_TEXT_FILL_TYPE" val="1"/>
  <p:tag name="KSO_WM_UNIT_USESOURCEFORMAT_APPLY" val="1"/>
  <p:tag name="KSO_WM_UNIT_TYPE_DROP" val="a"/>
</p:tagLst>
</file>

<file path=ppt/tags/tag156.xml><?xml version="1.0" encoding="utf-8"?>
<p:tagLst xmlns:p="http://schemas.openxmlformats.org/presentationml/2006/main">
  <p:tag name="KSO_WM_UNIT_VALUE" val="812*2152"/>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640_1*d*1"/>
  <p:tag name="KSO_WM_TEMPLATE_CATEGORY" val="custom"/>
  <p:tag name="KSO_WM_TEMPLATE_INDEX" val="20233640"/>
  <p:tag name="KSO_WM_UNIT_LAYERLEVEL" val="1"/>
  <p:tag name="KSO_WM_TAG_VERSION" val="3.0"/>
  <p:tag name="KSO_WM_BEAUTIFY_FLAG" val="#wm#"/>
  <p:tag name="KSO_WM_UNIT_PICTURE_SUBTYPE" val="a"/>
  <p:tag name="KSO_WM_UNIT_LINE_FORE_SCHEMECOLOR_INDEX" val="13"/>
  <p:tag name="KSO_WM_UNIT_LINE_FILL_TYPE" val="2"/>
  <p:tag name="KSO_WM_UNIT_USESOURCEFORMAT_APPLY" val="1"/>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1"/>
  <p:tag name="KSO_WM_UNIT_ID" val="diagram20235502_3*l_i*1_1"/>
  <p:tag name="KSO_WM_TEMPLATE_CATEGORY" val="diagram"/>
  <p:tag name="KSO_WM_TEMPLATE_INDEX" val="20235502"/>
  <p:tag name="KSO_WM_UNIT_LAYERLEVEL" val="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169.36079693780485,&quot;left&quot;:51.59999999999999,&quot;top&quot;:269.66960153109756,&quot;width&quot;:864.15}"/>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15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502_3*l_h_f*1_1_1"/>
  <p:tag name="KSO_WM_TEMPLATE_CATEGORY" val="diagram"/>
  <p:tag name="KSO_WM_TEMPLATE_INDEX" val="20235502"/>
  <p:tag name="KSO_WM_UNIT_LAYERLEVEL" val="1_1_1"/>
  <p:tag name="KSO_WM_TAG_VERSION" val="3.0"/>
  <p:tag name="KSO_WM_BEAUTIFY_FLAG" val="#wm#"/>
  <p:tag name="KSO_WM_UNIT_TEXT_LAYER_COUNT" val="1"/>
  <p:tag name="KSO_WM_DIAGRAM_GROUP_CODE" val="l1-1"/>
  <p:tag name="KSO_WM_DIAGRAM_VERSION" val="3"/>
  <p:tag name="KSO_WM_DIAGRAM_COLOR_TRICK" val="1"/>
  <p:tag name="KSO_WM_DIAGRAM_COLOR_TEXT_CAN_REMOVE" val="n"/>
  <p:tag name="KSO_WM_UNIT_PRESET_TEXT" val="单击此处添加正文具体文本内容文字是您思想的提炼，请尽量言简意赅的阐述您的观点。"/>
  <p:tag name="KSO_WM_UNIT_TEXT_FILL_FORE_SCHEMECOLOR_INDEX" val="1"/>
  <p:tag name="KSO_WM_UNIT_TEXT_FILL_TYPE" val="1"/>
  <p:tag name="KSO_WM_UNIT_TEXT_TYPE" val="1"/>
  <p:tag name="KSO_WM_DIAGRAM_MAX_ITEMCNT" val="6"/>
  <p:tag name="KSO_WM_DIAGRAM_MIN_ITEMCNT" val="2"/>
  <p:tag name="KSO_WM_DIAGRAM_VIRTUALLY_FRAME" val="{&quot;height&quot;:169.36079693780485,&quot;left&quot;:51.59999999999999,&quot;top&quot;:269.66960153109756,&quot;width&quot;:864.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5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502_3*l_h_a*1_1_1"/>
  <p:tag name="KSO_WM_TEMPLATE_CATEGORY" val="diagram"/>
  <p:tag name="KSO_WM_TEMPLATE_INDEX" val="20235502"/>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添加项标题"/>
  <p:tag name="KSO_WM_UNIT_TEXT_FILL_FORE_SCHEMECOLOR_INDEX" val="1"/>
  <p:tag name="KSO_WM_UNIT_TEXT_FILL_TYPE" val="1"/>
  <p:tag name="KSO_WM_UNIT_TEXT_TYPE" val="1"/>
  <p:tag name="KSO_WM_DIAGRAM_MAX_ITEMCNT" val="6"/>
  <p:tag name="KSO_WM_DIAGRAM_MIN_ITEMCNT" val="2"/>
  <p:tag name="KSO_WM_DIAGRAM_VIRTUALLY_FRAME" val="{&quot;height&quot;:169.36079693780485,&quot;left&quot;:51.59999999999999,&quot;top&quot;:269.66960153109756,&quot;width&quot;:864.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37_2*l_h_f*1_1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5.7,&quot;top&quot;:112.42401122344316,&quot;width&quot;:878.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以便观者理解您传达的思想。"/>
  <p:tag name="KSO_WM_UNIT_TEXT_FILL_FORE_SCHEMECOLOR_INDEX" val="1"/>
  <p:tag name="KSO_WM_UNIT_TEXT_FILL_TYPE" val="1"/>
  <p:tag name="KSO_WM_UNIT_USESOURCEFORMAT_APPLY" val="1"/>
</p:tagLst>
</file>

<file path=ppt/tags/tag16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502_3*l_h_f*1_2_1"/>
  <p:tag name="KSO_WM_TEMPLATE_CATEGORY" val="diagram"/>
  <p:tag name="KSO_WM_TEMPLATE_INDEX" val="20235502"/>
  <p:tag name="KSO_WM_UNIT_LAYERLEVEL" val="1_1_1"/>
  <p:tag name="KSO_WM_TAG_VERSION" val="3.0"/>
  <p:tag name="KSO_WM_BEAUTIFY_FLAG" val="#wm#"/>
  <p:tag name="KSO_WM_UNIT_TEXT_LAYER_COUNT" val="1"/>
  <p:tag name="KSO_WM_DIAGRAM_GROUP_CODE" val="l1-1"/>
  <p:tag name="KSO_WM_DIAGRAM_VERSION" val="3"/>
  <p:tag name="KSO_WM_DIAGRAM_COLOR_TRICK" val="1"/>
  <p:tag name="KSO_WM_DIAGRAM_COLOR_TEXT_CAN_REMOVE" val="n"/>
  <p:tag name="KSO_WM_UNIT_PRESET_TEXT" val="单击此处添加正文文本内容文字是您思想的提炼，请言简意赅的阐述您的观点。"/>
  <p:tag name="KSO_WM_UNIT_TEXT_FILL_FORE_SCHEMECOLOR_INDEX" val="1"/>
  <p:tag name="KSO_WM_UNIT_TEXT_FILL_TYPE" val="1"/>
  <p:tag name="KSO_WM_UNIT_TEXT_TYPE" val="1"/>
  <p:tag name="KSO_WM_DIAGRAM_MAX_ITEMCNT" val="6"/>
  <p:tag name="KSO_WM_DIAGRAM_MIN_ITEMCNT" val="2"/>
  <p:tag name="KSO_WM_DIAGRAM_VIRTUALLY_FRAME" val="{&quot;height&quot;:169.36079693780485,&quot;left&quot;:51.59999999999999,&quot;top&quot;:269.66960153109756,&quot;width&quot;:864.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6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502_3*l_h_a*1_2_1"/>
  <p:tag name="KSO_WM_TEMPLATE_CATEGORY" val="diagram"/>
  <p:tag name="KSO_WM_TEMPLATE_INDEX" val="20235502"/>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添加项标题"/>
  <p:tag name="KSO_WM_UNIT_TEXT_FILL_FORE_SCHEMECOLOR_INDEX" val="1"/>
  <p:tag name="KSO_WM_UNIT_TEXT_FILL_TYPE" val="1"/>
  <p:tag name="KSO_WM_UNIT_TEXT_TYPE" val="1"/>
  <p:tag name="KSO_WM_DIAGRAM_MAX_ITEMCNT" val="6"/>
  <p:tag name="KSO_WM_DIAGRAM_MIN_ITEMCNT" val="2"/>
  <p:tag name="KSO_WM_DIAGRAM_VIRTUALLY_FRAME" val="{&quot;height&quot;:169.36079693780485,&quot;left&quot;:51.59999999999999,&quot;top&quot;:269.66960153109756,&quot;width&quot;:864.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6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5502_3*l_h_f*1_3_1"/>
  <p:tag name="KSO_WM_TEMPLATE_CATEGORY" val="diagram"/>
  <p:tag name="KSO_WM_TEMPLATE_INDEX" val="20235502"/>
  <p:tag name="KSO_WM_UNIT_LAYERLEVEL" val="1_1_1"/>
  <p:tag name="KSO_WM_TAG_VERSION" val="3.0"/>
  <p:tag name="KSO_WM_BEAUTIFY_FLAG" val="#wm#"/>
  <p:tag name="KSO_WM_UNIT_TEXT_LAYER_COUNT" val="1"/>
  <p:tag name="KSO_WM_DIAGRAM_GROUP_CODE" val="l1-1"/>
  <p:tag name="KSO_WM_DIAGRAM_VERSION" val="3"/>
  <p:tag name="KSO_WM_DIAGRAM_COLOR_TRICK" val="1"/>
  <p:tag name="KSO_WM_DIAGRAM_COLOR_TEXT_CAN_REMOVE" val="n"/>
  <p:tag name="KSO_WM_UNIT_PRESET_TEXT" val="单击此处添加正文具体文本内容文字是您思想的提炼，请尽量言简意赅的阐述您的观点。"/>
  <p:tag name="KSO_WM_UNIT_TEXT_FILL_FORE_SCHEMECOLOR_INDEX" val="1"/>
  <p:tag name="KSO_WM_UNIT_TEXT_FILL_TYPE" val="1"/>
  <p:tag name="KSO_WM_UNIT_TEXT_TYPE" val="1"/>
  <p:tag name="KSO_WM_DIAGRAM_MAX_ITEMCNT" val="6"/>
  <p:tag name="KSO_WM_DIAGRAM_MIN_ITEMCNT" val="2"/>
  <p:tag name="KSO_WM_DIAGRAM_VIRTUALLY_FRAME" val="{&quot;height&quot;:169.36079693780485,&quot;left&quot;:51.59999999999999,&quot;top&quot;:269.66960153109756,&quot;width&quot;:864.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6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5502_3*l_h_a*1_3_1"/>
  <p:tag name="KSO_WM_TEMPLATE_CATEGORY" val="diagram"/>
  <p:tag name="KSO_WM_TEMPLATE_INDEX" val="20235502"/>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添加项标题"/>
  <p:tag name="KSO_WM_UNIT_TEXT_FILL_FORE_SCHEMECOLOR_INDEX" val="1"/>
  <p:tag name="KSO_WM_UNIT_TEXT_FILL_TYPE" val="1"/>
  <p:tag name="KSO_WM_UNIT_TEXT_TYPE" val="1"/>
  <p:tag name="KSO_WM_DIAGRAM_MAX_ITEMCNT" val="6"/>
  <p:tag name="KSO_WM_DIAGRAM_MIN_ITEMCNT" val="2"/>
  <p:tag name="KSO_WM_DIAGRAM_VIRTUALLY_FRAME" val="{&quot;height&quot;:169.36079693780485,&quot;left&quot;:51.59999999999999,&quot;top&quot;:269.66960153109756,&quot;width&quot;:864.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6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5502_3*l_h_f*1_4_1"/>
  <p:tag name="KSO_WM_TEMPLATE_CATEGORY" val="diagram"/>
  <p:tag name="KSO_WM_TEMPLATE_INDEX" val="20235502"/>
  <p:tag name="KSO_WM_UNIT_LAYERLEVEL" val="1_1_1"/>
  <p:tag name="KSO_WM_TAG_VERSION" val="3.0"/>
  <p:tag name="KSO_WM_BEAUTIFY_FLAG" val="#wm#"/>
  <p:tag name="KSO_WM_UNIT_TEXT_LAYER_COUNT" val="1"/>
  <p:tag name="KSO_WM_DIAGRAM_GROUP_CODE" val="l1-1"/>
  <p:tag name="KSO_WM_DIAGRAM_VERSION" val="3"/>
  <p:tag name="KSO_WM_DIAGRAM_COLOR_TRICK" val="1"/>
  <p:tag name="KSO_WM_DIAGRAM_COLOR_TEXT_CAN_REMOVE" val="n"/>
  <p:tag name="KSO_WM_UNIT_PRESET_TEXT" val="单击此处添加正文文本内容文字是您思想的提炼，请言简意赅的阐述您的观点。"/>
  <p:tag name="KSO_WM_UNIT_TEXT_FILL_FORE_SCHEMECOLOR_INDEX" val="1"/>
  <p:tag name="KSO_WM_UNIT_TEXT_FILL_TYPE" val="1"/>
  <p:tag name="KSO_WM_UNIT_TEXT_TYPE" val="1"/>
  <p:tag name="KSO_WM_DIAGRAM_MAX_ITEMCNT" val="6"/>
  <p:tag name="KSO_WM_DIAGRAM_MIN_ITEMCNT" val="2"/>
  <p:tag name="KSO_WM_DIAGRAM_VIRTUALLY_FRAME" val="{&quot;height&quot;:169.36079693780485,&quot;left&quot;:51.59999999999999,&quot;top&quot;:269.66960153109756,&quot;width&quot;:864.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6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5502_3*l_h_a*1_4_1"/>
  <p:tag name="KSO_WM_TEMPLATE_CATEGORY" val="diagram"/>
  <p:tag name="KSO_WM_TEMPLATE_INDEX" val="20235502"/>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添加项标题"/>
  <p:tag name="KSO_WM_UNIT_TEXT_FILL_FORE_SCHEMECOLOR_INDEX" val="1"/>
  <p:tag name="KSO_WM_UNIT_TEXT_FILL_TYPE" val="1"/>
  <p:tag name="KSO_WM_UNIT_TEXT_TYPE" val="1"/>
  <p:tag name="KSO_WM_DIAGRAM_MAX_ITEMCNT" val="6"/>
  <p:tag name="KSO_WM_DIAGRAM_MIN_ITEMCNT" val="2"/>
  <p:tag name="KSO_WM_DIAGRAM_VIRTUALLY_FRAME" val="{&quot;height&quot;:169.36079693780485,&quot;left&quot;:51.59999999999999,&quot;top&quot;:269.66960153109756,&quot;width&quot;:864.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502"/>
  <p:tag name="KSO_WM_UNIT_LAYERLEVEL" val="1_1_1"/>
  <p:tag name="KSO_WM_TAG_VERSION" val="3.0"/>
  <p:tag name="KSO_WM_DIAGRAM_MAX_ITEMCNT" val="6"/>
  <p:tag name="KSO_WM_DIAGRAM_MIN_ITEMCNT" val="2"/>
  <p:tag name="KSO_WM_DIAGRAM_VIRTUALLY_FRAME" val="{&quot;height&quot;:169.36079693780485,&quot;left&quot;:51.59999999999999,&quot;top&quot;:269.66960153109756,&quot;width&quot;:864.1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502_3*l_h_i*1_1_1"/>
  <p:tag name="KSO_WM_UNIT_INDEX" val="1_1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02_3*l_h_x*1_1_1"/>
  <p:tag name="KSO_WM_TEMPLATE_CATEGORY" val="diagram"/>
  <p:tag name="KSO_WM_TEMPLATE_INDEX" val="20235502"/>
  <p:tag name="KSO_WM_UNIT_LAYERLEVEL" val="1_1_1"/>
  <p:tag name="KSO_WM_TAG_VERSION" val="3.0"/>
  <p:tag name="KSO_WM_BEAUTIFY_FLAG" val="#wm#"/>
  <p:tag name="KSO_WM_UNIT_VALUE" val="69*69"/>
  <p:tag name="KSO_WM_UNIT_TYPE" val="l_h_x"/>
  <p:tag name="KSO_WM_UNIT_INDEX" val="1_1_1"/>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169.36079693780485,&quot;left&quot;:51.59999999999999,&quot;top&quot;:269.66960153109756,&quot;width&quot;:864.1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502"/>
  <p:tag name="KSO_WM_UNIT_LAYERLEVEL" val="1_1_1"/>
  <p:tag name="KSO_WM_TAG_VERSION" val="3.0"/>
  <p:tag name="KSO_WM_DIAGRAM_MAX_ITEMCNT" val="6"/>
  <p:tag name="KSO_WM_DIAGRAM_MIN_ITEMCNT" val="2"/>
  <p:tag name="KSO_WM_DIAGRAM_VIRTUALLY_FRAME" val="{&quot;height&quot;:169.36079693780485,&quot;left&quot;:51.59999999999999,&quot;top&quot;:269.66960153109756,&quot;width&quot;:864.1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502_3*l_h_i*1_2_1"/>
  <p:tag name="KSO_WM_UNIT_INDEX" val="1_2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02_3*l_h_x*1_2_1"/>
  <p:tag name="KSO_WM_TEMPLATE_CATEGORY" val="diagram"/>
  <p:tag name="KSO_WM_TEMPLATE_INDEX" val="20235502"/>
  <p:tag name="KSO_WM_UNIT_LAYERLEVEL" val="1_1_1"/>
  <p:tag name="KSO_WM_TAG_VERSION" val="3.0"/>
  <p:tag name="KSO_WM_BEAUTIFY_FLAG" val="#wm#"/>
  <p:tag name="KSO_WM_UNIT_VALUE" val="70*70"/>
  <p:tag name="KSO_WM_UNIT_TYPE" val="l_h_x"/>
  <p:tag name="KSO_WM_UNIT_INDEX" val="1_2_1"/>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169.36079693780485,&quot;left&quot;:51.59999999999999,&quot;top&quot;:269.66960153109756,&quot;width&quot;:864.1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1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337_2*l_h_a*1_1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5.7,&quot;top&quot;:112.42401122344316,&quot;width&quot;:878.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502"/>
  <p:tag name="KSO_WM_UNIT_LAYERLEVEL" val="1_1_1"/>
  <p:tag name="KSO_WM_TAG_VERSION" val="3.0"/>
  <p:tag name="KSO_WM_DIAGRAM_MAX_ITEMCNT" val="6"/>
  <p:tag name="KSO_WM_DIAGRAM_MIN_ITEMCNT" val="2"/>
  <p:tag name="KSO_WM_DIAGRAM_VIRTUALLY_FRAME" val="{&quot;height&quot;:169.36079693780485,&quot;left&quot;:51.59999999999999,&quot;top&quot;:269.66960153109756,&quot;width&quot;:864.1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502_3*l_h_i*1_4_1"/>
  <p:tag name="KSO_WM_UNIT_INDEX" val="1_4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02_3*l_h_x*1_4_1"/>
  <p:tag name="KSO_WM_TEMPLATE_CATEGORY" val="diagram"/>
  <p:tag name="KSO_WM_TEMPLATE_INDEX" val="20235502"/>
  <p:tag name="KSO_WM_UNIT_LAYERLEVEL" val="1_1_1"/>
  <p:tag name="KSO_WM_TAG_VERSION" val="3.0"/>
  <p:tag name="KSO_WM_BEAUTIFY_FLAG" val="#wm#"/>
  <p:tag name="KSO_WM_UNIT_VALUE" val="70*70"/>
  <p:tag name="KSO_WM_UNIT_TYPE" val="l_h_x"/>
  <p:tag name="KSO_WM_UNIT_INDEX" val="1_4_1"/>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169.36079693780485,&quot;left&quot;:51.59999999999999,&quot;top&quot;:269.66960153109756,&quot;width&quot;:864.1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502"/>
  <p:tag name="KSO_WM_UNIT_LAYERLEVEL" val="1_1_1"/>
  <p:tag name="KSO_WM_TAG_VERSION" val="3.0"/>
  <p:tag name="KSO_WM_DIAGRAM_MAX_ITEMCNT" val="6"/>
  <p:tag name="KSO_WM_DIAGRAM_MIN_ITEMCNT" val="2"/>
  <p:tag name="KSO_WM_DIAGRAM_VIRTUALLY_FRAME" val="{&quot;height&quot;:169.36079693780485,&quot;left&quot;:51.59999999999999,&quot;top&quot;:269.66960153109756,&quot;width&quot;:864.1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502_3*l_h_i*1_3_1"/>
  <p:tag name="KSO_WM_UNIT_INDEX" val="1_3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02_3*l_h_x*1_3_1"/>
  <p:tag name="KSO_WM_TEMPLATE_CATEGORY" val="diagram"/>
  <p:tag name="KSO_WM_TEMPLATE_INDEX" val="20235502"/>
  <p:tag name="KSO_WM_UNIT_LAYERLEVEL" val="1_1_1"/>
  <p:tag name="KSO_WM_TAG_VERSION" val="3.0"/>
  <p:tag name="KSO_WM_BEAUTIFY_FLAG" val="#wm#"/>
  <p:tag name="KSO_WM_UNIT_VALUE" val="70*70"/>
  <p:tag name="KSO_WM_UNIT_TYPE" val="l_h_x"/>
  <p:tag name="KSO_WM_UNIT_INDEX" val="1_3_1"/>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169.36079693780485,&quot;left&quot;:51.59999999999999,&quot;top&quot;:269.66960153109756,&quot;width&quot;:864.1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174.xml><?xml version="1.0" encoding="utf-8"?>
<p:tagLst xmlns:p="http://schemas.openxmlformats.org/presentationml/2006/main">
  <p:tag name="KSO_WM_SLIDE_ID" val="custom20233640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3640"/>
  <p:tag name="KSO_WM_SLIDE_TYPE" val="text"/>
  <p:tag name="KSO_WM_SLIDE_SUBTYPE" val="picTxt"/>
  <p:tag name="KSO_WM_SLIDE_SIZE" val="864.1*169.4"/>
  <p:tag name="KSO_WM_SLIDE_POSITION" val="47.95*306.45"/>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175.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315_2*a*1"/>
  <p:tag name="KSO_WM_TEMPLATE_CATEGORY" val="diagram"/>
  <p:tag name="KSO_WM_TEMPLATE_INDEX" val="2023331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17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315_2*l_h_f*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17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15_2*l_h_a*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17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315_2*l_h_f*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17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315_2*l_h_a*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37_2*l_h_i*1_1_1"/>
  <p:tag name="KSO_WM_TEMPLATE_CATEGORY" val="diagram"/>
  <p:tag name="KSO_WM_TEMPLATE_INDEX" val="2023333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5.7,&quot;top&quot;:112.42401122344316,&quot;width&quot;:878.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18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315_2*l_h_f*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18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315_2*l_h_a*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18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3315_2*l_h_f*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18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3315_2*l_h_a*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1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211348058513\&quot;,\&quot;product_name\&quot;:\&quot;\&quot;,\&quot;intention_code\&quot;:\&quot;\&quot;}&quot;}*gallery_gallery_ai_v2.1.6_ONLINE*def8e772078b5a2f1b39af268c323c3e-slide-0"/>
  <p:tag name="KSO_WM_UNIT_LINE_FILL_TYPE" val="2"/>
  <p:tag name="KSO_WM_UNIT_USESOURCEFORMAT_APPLY" val="1"/>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2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605981194\&quot;,\&quot;product_name\&quot;:\&quot;\&quot;,\&quot;intention_code\&quot;:\&quot;\&quot;}&quot;}*gallery_gallery_ai_v2.1.6_ONLINE*def8e772078b5a2f1b39af268c323c3e-slide-0"/>
  <p:tag name="KSO_WM_UNIT_LINE_FILL_TYPE" val="2"/>
  <p:tag name="KSO_WM_UNIT_USESOURCEFORMAT_APPLY" val="1"/>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3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1687463088\&quot;,\&quot;product_name\&quot;:\&quot;\&quot;,\&quot;intention_code\&quot;:\&quot;\&quot;}&quot;}*gallery_gallery_ai_v2.1.6_ONLINE*def8e772078b5a2f1b39af268c323c3e-slide-0"/>
  <p:tag name="KSO_WM_UNIT_LINE_FILL_TYPE" val="2"/>
  <p:tag name="KSO_WM_UNIT_USESOURCEFORMAT_APPLY" val="1"/>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4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4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625742292\&quot;,\&quot;product_name\&quot;:\&quot;\&quot;,\&quot;intention_code\&quot;:\&quot;\&quot;}&quot;}*gallery_gallery_ai_v2.1.6_ONLINE*def8e772078b5a2f1b39af268c323c3e-slide-0"/>
  <p:tag name="KSO_WM_UNIT_LINE_FILL_TYPE" val="2"/>
  <p:tag name="KSO_WM_UNIT_USESOURCEFORMAT_APPLY" val="1"/>
</p:tagLst>
</file>

<file path=ppt/tags/tag188.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89.xml><?xml version="1.0" encoding="utf-8"?>
<p:tagLst xmlns:p="http://schemas.openxmlformats.org/presentationml/2006/main">
  <p:tag name="KSO_WM_UNIT_TYPE" val="a"/>
  <p:tag name="KSO_WM_UNIT_INDEX" val="1"/>
</p:tagLst>
</file>

<file path=ppt/tags/tag1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337_2*l_h_f*1_2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5.7,&quot;top&quot;:112.42401122344316,&quot;width&quot;:878.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内容观点，以便观者准确地理解您传达的思想。"/>
  <p:tag name="KSO_WM_UNIT_TEXT_FILL_FORE_SCHEMECOLOR_INDEX" val="1"/>
  <p:tag name="KSO_WM_UNIT_TEXT_FILL_TYPE" val="1"/>
  <p:tag name="KSO_WM_UNIT_USESOURCEFORMAT_APPLY" val="1"/>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875_3*l_h_f*1_4_1"/>
  <p:tag name="KSO_WM_TEMPLATE_CATEGORY" val="diagram"/>
  <p:tag name="KSO_WM_TEMPLATE_INDEX" val="40492875"/>
  <p:tag name="KSO_WM_UNIT_LAYERLEVEL" val="1_1_1"/>
  <p:tag name="KSO_WM_TAG_VERSION" val="3.0"/>
  <p:tag name="KSO_WM_BEAUTIFY_FLAG" val="#wm#"/>
  <p:tag name="KSO_WM_UNIT_SUBTYPE" val="a"/>
  <p:tag name="KSO_WM_UNIT_TEXT_LAYER_COUNT" val="1"/>
  <p:tag name="KSO_WM_UNIT_NOCLEAR" val="0"/>
  <p:tag name="KSO_WM_DIAGRAM_GROUP_CODE" val="l1-1"/>
  <p:tag name="KSO_WM_UNIT_TYPE" val="l_h_f"/>
  <p:tag name="KSO_WM_UNIT_INDEX" val="1_4_1"/>
  <p:tag name="KSO_WM_DIAGRAM_VERSION" val="3"/>
  <p:tag name="KSO_WM_DIAGRAM_COLOR_TRICK" val="1"/>
  <p:tag name="KSO_WM_DIAGRAM_COLOR_TEXT_CAN_REMOVE" val="n"/>
  <p:tag name="KSO_WM_UNIT_PRESET_TEXT" val="单击添加正文，文字是您思想的提炼，为了最终演示发布的良好效果，请言简意赅的阐述观点。根据需要可酌情增减文字，以便观者准确理解您所传达的信息。文字是您思想的提炼，请言简的阐述观点。"/>
  <p:tag name="KSO_WM_UNIT_TEXT_FILL_FORE_SCHEMECOLOR_INDEX" val="1"/>
  <p:tag name="KSO_WM_UNIT_TEXT_FILL_TYPE" val="1"/>
  <p:tag name="KSO_WM_UNIT_TEXT_TYPE" val="1"/>
  <p:tag name="KSO_WM_DIAGRAM_VIRTUALLY_FRAME" val="{&quot;height&quot;:362.24725341796875,&quot;left&quot;:106.44999389648437,&quot;top&quot;:125.42637329101562,&quot;width&quot;:803.5000061035156}"/>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875_3*l_h_a*1_4_1"/>
  <p:tag name="KSO_WM_TEMPLATE_CATEGORY" val="diagram"/>
  <p:tag name="KSO_WM_TEMPLATE_INDEX" val="40492875"/>
  <p:tag name="KSO_WM_UNIT_LAYERLEVEL" val="1_1_1"/>
  <p:tag name="KSO_WM_TAG_VERSION" val="3.0"/>
  <p:tag name="KSO_WM_BEAUTIFY_FLAG" val="#wm#"/>
  <p:tag name="KSO_WM_UNIT_ISCONTENTSTITLE" val="0"/>
  <p:tag name="KSO_WM_UNIT_ISNUMDGMTITLE" val="0"/>
  <p:tag name="KSO_WM_UNIT_NOCLEAR" val="0"/>
  <p:tag name="KSO_WM_DIAGRAM_GROUP_CODE" val="l1-1"/>
  <p:tag name="KSO_WM_UNIT_TYPE" val="l_h_a"/>
  <p:tag name="KSO_WM_UNIT_INDEX" val="1_4_1"/>
  <p:tag name="KSO_WM_DIAGRAM_VERSION" val="3"/>
  <p:tag name="KSO_WM_DIAGRAM_COLOR_TRICK" val="1"/>
  <p:tag name="KSO_WM_DIAGRAM_COLOR_TEXT_CAN_REMOVE" val="n"/>
  <p:tag name="KSO_WM_UNIT_PRESET_TEXT" val="单击此处编辑添加你的项目标题"/>
  <p:tag name="KSO_WM_UNIT_TEXT_FILL_FORE_SCHEMECOLOR_INDEX" val="1"/>
  <p:tag name="KSO_WM_UNIT_TEXT_FILL_TYPE" val="1"/>
  <p:tag name="KSO_WM_UNIT_TEXT_TYPE" val="1"/>
  <p:tag name="KSO_WM_DIAGRAM_VIRTUALLY_FRAME" val="{&quot;height&quot;:362.24725341796875,&quot;left&quot;:106.44999389648437,&quot;top&quot;:125.42637329101562,&quot;width&quot;:803.5000061035156}"/>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875_3*l_h_i*1_4_1"/>
  <p:tag name="KSO_WM_TEMPLATE_CATEGORY" val="diagram"/>
  <p:tag name="KSO_WM_TEMPLATE_INDEX" val="40492875"/>
  <p:tag name="KSO_WM_UNIT_LAYERLEVEL" val="1_1_1"/>
  <p:tag name="KSO_WM_TAG_VERSION" val="3.0"/>
  <p:tag name="KSO_WM_BEAUTIFY_FLAG" val="#wm#"/>
  <p:tag name="KSO_WM_DIAGRAM_GROUP_CODE" val="l1-1"/>
  <p:tag name="KSO_WM_UNIT_TYPE" val="l_h_i"/>
  <p:tag name="KSO_WM_UNIT_INDEX" val="1_4_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4"/>
  <p:tag name="KSO_WM_DIAGRAM_VIRTUALLY_FRAME" val="{&quot;height&quot;:362.24725341796875,&quot;left&quot;:106.44999389648437,&quot;top&quot;:125.42637329101562,&quot;width&quot;:803.5000061035156}"/>
  <p:tag name="KSO_WM_DIAGRAM_MAX_ITEMCNT" val="6"/>
  <p:tag name="KSO_WM_DIAGRAM_MIN_ITEMCNT" val="2"/>
  <p:tag name="KSO_WM_DIAGRAM_COLOR_MATCH_VALUE" val="{&quot;shape&quot;:{&quot;fill&quot;:{&quot;solid&quot;:{&quot;brightness&quot;:0.4000000059604645,&quot;colorType&quot;:1,&quot;foreColorIndex&quot;:5,&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875_3*l_h_f*1_3_1"/>
  <p:tag name="KSO_WM_TEMPLATE_CATEGORY" val="diagram"/>
  <p:tag name="KSO_WM_TEMPLATE_INDEX" val="40492875"/>
  <p:tag name="KSO_WM_UNIT_LAYERLEVEL" val="1_1_1"/>
  <p:tag name="KSO_WM_TAG_VERSION" val="3.0"/>
  <p:tag name="KSO_WM_BEAUTIFY_FLAG" val="#wm#"/>
  <p:tag name="KSO_WM_UNIT_SUBTYPE" val="a"/>
  <p:tag name="KSO_WM_UNIT_TEXT_LAYER_COUNT" val="1"/>
  <p:tag name="KSO_WM_UNIT_NOCLEAR" val="0"/>
  <p:tag name="KSO_WM_DIAGRAM_GROUP_CODE" val="l1-1"/>
  <p:tag name="KSO_WM_UNIT_TYPE" val="l_h_f"/>
  <p:tag name="KSO_WM_UNIT_INDEX" val="1_3_1"/>
  <p:tag name="KSO_WM_DIAGRAM_VERSION" val="3"/>
  <p:tag name="KSO_WM_DIAGRAM_COLOR_TRICK" val="1"/>
  <p:tag name="KSO_WM_DIAGRAM_COLOR_TEXT_CAN_REMOVE" val="n"/>
  <p:tag name="KSO_WM_UNIT_PRESET_TEXT" val="单击添加正文，文字是您思想的提炼，为了最终演示发布的良好效果，请简单的阐述观点。可酌情增减文字，以便观者准确理解您所传达的信息。文字是您思想的提炼，请言简的阐述观点。"/>
  <p:tag name="KSO_WM_UNIT_TEXT_FILL_FORE_SCHEMECOLOR_INDEX" val="1"/>
  <p:tag name="KSO_WM_UNIT_TEXT_FILL_TYPE" val="1"/>
  <p:tag name="KSO_WM_UNIT_TEXT_TYPE" val="1"/>
  <p:tag name="KSO_WM_DIAGRAM_VIRTUALLY_FRAME" val="{&quot;height&quot;:362.24725341796875,&quot;left&quot;:106.44999389648437,&quot;top&quot;:125.42637329101562,&quot;width&quot;:803.5000061035156}"/>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875_3*l_h_a*1_3_1"/>
  <p:tag name="KSO_WM_TEMPLATE_CATEGORY" val="diagram"/>
  <p:tag name="KSO_WM_TEMPLATE_INDEX" val="40492875"/>
  <p:tag name="KSO_WM_UNIT_LAYERLEVEL" val="1_1_1"/>
  <p:tag name="KSO_WM_TAG_VERSION" val="3.0"/>
  <p:tag name="KSO_WM_BEAUTIFY_FLAG" val="#wm#"/>
  <p:tag name="KSO_WM_UNIT_ISCONTENTSTITLE" val="0"/>
  <p:tag name="KSO_WM_UNIT_ISNUMDGMTITLE" val="0"/>
  <p:tag name="KSO_WM_UNIT_NOCLEAR" val="0"/>
  <p:tag name="KSO_WM_DIAGRAM_GROUP_CODE" val="l1-1"/>
  <p:tag name="KSO_WM_UNIT_TYPE" val="l_h_a"/>
  <p:tag name="KSO_WM_UNIT_INDEX" val="1_3_1"/>
  <p:tag name="KSO_WM_DIAGRAM_VERSION" val="3"/>
  <p:tag name="KSO_WM_DIAGRAM_COLOR_TRICK" val="1"/>
  <p:tag name="KSO_WM_DIAGRAM_COLOR_TEXT_CAN_REMOVE" val="n"/>
  <p:tag name="KSO_WM_UNIT_PRESET_TEXT" val="单击此处编辑添加你的项目标题"/>
  <p:tag name="KSO_WM_UNIT_TEXT_FILL_FORE_SCHEMECOLOR_INDEX" val="1"/>
  <p:tag name="KSO_WM_UNIT_TEXT_FILL_TYPE" val="1"/>
  <p:tag name="KSO_WM_UNIT_TEXT_TYPE" val="1"/>
  <p:tag name="KSO_WM_DIAGRAM_VIRTUALLY_FRAME" val="{&quot;height&quot;:362.24725341796875,&quot;left&quot;:106.44999389648437,&quot;top&quot;:125.42637329101562,&quot;width&quot;:803.5000061035156}"/>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875_3*l_h_i*1_3_1"/>
  <p:tag name="KSO_WM_TEMPLATE_CATEGORY" val="diagram"/>
  <p:tag name="KSO_WM_TEMPLATE_INDEX" val="40492875"/>
  <p:tag name="KSO_WM_UNIT_LAYERLEVEL" val="1_1_1"/>
  <p:tag name="KSO_WM_TAG_VERSION" val="3.0"/>
  <p:tag name="KSO_WM_BEAUTIFY_FLAG" val="#wm#"/>
  <p:tag name="KSO_WM_DIAGRAM_GROUP_CODE" val="l1-1"/>
  <p:tag name="KSO_WM_UNIT_TYPE" val="l_h_i"/>
  <p:tag name="KSO_WM_UNIT_INDEX" val="1_3_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4"/>
  <p:tag name="KSO_WM_DIAGRAM_VIRTUALLY_FRAME" val="{&quot;height&quot;:362.24725341796875,&quot;left&quot;:106.44999389648437,&quot;top&quot;:125.42637329101562,&quot;width&quot;:803.5000061035156}"/>
  <p:tag name="KSO_WM_DIAGRAM_MAX_ITEMCNT" val="6"/>
  <p:tag name="KSO_WM_DIAGRAM_MIN_ITEMCNT" val="2"/>
  <p:tag name="KSO_WM_DIAGRAM_COLOR_MATCH_VALUE" val="{&quot;shape&quot;:{&quot;fill&quot;:{&quot;solid&quot;:{&quot;brightness&quot;:0.4000000059604645,&quot;colorType&quot;:1,&quot;foreColorIndex&quot;:5,&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875_3*l_h_f*1_2_1"/>
  <p:tag name="KSO_WM_TEMPLATE_CATEGORY" val="diagram"/>
  <p:tag name="KSO_WM_TEMPLATE_INDEX" val="40492875"/>
  <p:tag name="KSO_WM_UNIT_LAYERLEVEL" val="1_1_1"/>
  <p:tag name="KSO_WM_TAG_VERSION" val="3.0"/>
  <p:tag name="KSO_WM_BEAUTIFY_FLAG" val="#wm#"/>
  <p:tag name="KSO_WM_UNIT_SUBTYPE" val="a"/>
  <p:tag name="KSO_WM_UNIT_TEXT_LAYER_COUNT" val="1"/>
  <p:tag name="KSO_WM_UNIT_NOCLEAR" val="0"/>
  <p:tag name="KSO_WM_DIAGRAM_GROUP_CODE" val="l1-1"/>
  <p:tag name="KSO_WM_UNIT_TYPE" val="l_h_f"/>
  <p:tag name="KSO_WM_UNIT_INDEX" val="1_2_1"/>
  <p:tag name="KSO_WM_DIAGRAM_VERSION" val="3"/>
  <p:tag name="KSO_WM_DIAGRAM_COLOR_TRICK" val="1"/>
  <p:tag name="KSO_WM_DIAGRAM_COLOR_TEXT_CAN_REMOVE" val="n"/>
  <p:tag name="KSO_WM_UNIT_PRESET_TEXT" val="单击添加正文，文字是您思想的提炼，为了最终演示发布的良好效果，请言简意赅的阐述观点。根据需要可酌情增减文字，以便观者准确理解您所传达的信息。文字是您思想的提炼，请言简的阐述观点。"/>
  <p:tag name="KSO_WM_UNIT_TEXT_FILL_FORE_SCHEMECOLOR_INDEX" val="1"/>
  <p:tag name="KSO_WM_UNIT_TEXT_FILL_TYPE" val="1"/>
  <p:tag name="KSO_WM_UNIT_TEXT_TYPE" val="1"/>
  <p:tag name="KSO_WM_DIAGRAM_VIRTUALLY_FRAME" val="{&quot;height&quot;:362.24725341796875,&quot;left&quot;:106.44999389648437,&quot;top&quot;:125.42637329101562,&quot;width&quot;:803.5000061035156}"/>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875_3*l_h_a*1_2_1"/>
  <p:tag name="KSO_WM_TEMPLATE_CATEGORY" val="diagram"/>
  <p:tag name="KSO_WM_TEMPLATE_INDEX" val="40492875"/>
  <p:tag name="KSO_WM_UNIT_LAYERLEVEL" val="1_1_1"/>
  <p:tag name="KSO_WM_TAG_VERSION" val="3.0"/>
  <p:tag name="KSO_WM_BEAUTIFY_FLAG" val="#wm#"/>
  <p:tag name="KSO_WM_UNIT_ISCONTENTSTITLE" val="0"/>
  <p:tag name="KSO_WM_UNIT_ISNUMDGMTITLE" val="0"/>
  <p:tag name="KSO_WM_UNIT_NOCLEAR" val="0"/>
  <p:tag name="KSO_WM_DIAGRAM_GROUP_CODE" val="l1-1"/>
  <p:tag name="KSO_WM_UNIT_TYPE" val="l_h_a"/>
  <p:tag name="KSO_WM_UNIT_INDEX" val="1_2_1"/>
  <p:tag name="KSO_WM_DIAGRAM_VERSION" val="3"/>
  <p:tag name="KSO_WM_DIAGRAM_COLOR_TRICK" val="1"/>
  <p:tag name="KSO_WM_DIAGRAM_COLOR_TEXT_CAN_REMOVE" val="n"/>
  <p:tag name="KSO_WM_UNIT_PRESET_TEXT" val="单击此处编辑添加你的项目标题"/>
  <p:tag name="KSO_WM_UNIT_TEXT_FILL_FORE_SCHEMECOLOR_INDEX" val="1"/>
  <p:tag name="KSO_WM_UNIT_TEXT_FILL_TYPE" val="1"/>
  <p:tag name="KSO_WM_UNIT_TEXT_TYPE" val="1"/>
  <p:tag name="KSO_WM_DIAGRAM_VIRTUALLY_FRAME" val="{&quot;height&quot;:362.24725341796875,&quot;left&quot;:106.44999389648437,&quot;top&quot;:125.42637329101562,&quot;width&quot;:803.5000061035156}"/>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875_3*l_h_i*1_2_1"/>
  <p:tag name="KSO_WM_TEMPLATE_CATEGORY" val="diagram"/>
  <p:tag name="KSO_WM_TEMPLATE_INDEX" val="40492875"/>
  <p:tag name="KSO_WM_UNIT_LAYERLEVEL" val="1_1_1"/>
  <p:tag name="KSO_WM_TAG_VERSION" val="3.0"/>
  <p:tag name="KSO_WM_BEAUTIFY_FLAG" val="#wm#"/>
  <p:tag name="KSO_WM_DIAGRAM_GROUP_CODE" val="l1-1"/>
  <p:tag name="KSO_WM_UNIT_TYPE" val="l_h_i"/>
  <p:tag name="KSO_WM_UNIT_INDEX" val="1_2_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4"/>
  <p:tag name="KSO_WM_DIAGRAM_VIRTUALLY_FRAME" val="{&quot;height&quot;:362.24725341796875,&quot;left&quot;:106.44999389648437,&quot;top&quot;:125.42637329101562,&quot;width&quot;:803.5000061035156}"/>
  <p:tag name="KSO_WM_DIAGRAM_MAX_ITEMCNT" val="6"/>
  <p:tag name="KSO_WM_DIAGRAM_MIN_ITEMCNT" val="2"/>
  <p:tag name="KSO_WM_DIAGRAM_COLOR_MATCH_VALUE" val="{&quot;shape&quot;:{&quot;fill&quot;:{&quot;solid&quot;:{&quot;brightness&quot;:0.4000000059604645,&quot;colorType&quot;:1,&quot;foreColorIndex&quot;:5,&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875_3*l_h_f*1_1_1"/>
  <p:tag name="KSO_WM_TEMPLATE_CATEGORY" val="diagram"/>
  <p:tag name="KSO_WM_TEMPLATE_INDEX" val="40492875"/>
  <p:tag name="KSO_WM_UNIT_LAYERLEVEL" val="1_1_1"/>
  <p:tag name="KSO_WM_TAG_VERSION" val="3.0"/>
  <p:tag name="KSO_WM_BEAUTIFY_FLAG" val="#wm#"/>
  <p:tag name="KSO_WM_UNIT_SUBTYPE" val="a"/>
  <p:tag name="KSO_WM_UNIT_TEXT_LAYER_COUNT" val="1"/>
  <p:tag name="KSO_WM_UNIT_NOCLEAR" val="0"/>
  <p:tag name="KSO_WM_DIAGRAM_GROUP_CODE" val="l1-1"/>
  <p:tag name="KSO_WM_UNIT_TYPE" val="l_h_f"/>
  <p:tag name="KSO_WM_UNIT_INDEX" val="1_1_1"/>
  <p:tag name="KSO_WM_DIAGRAM_VERSION" val="3"/>
  <p:tag name="KSO_WM_DIAGRAM_COLOR_TRICK" val="1"/>
  <p:tag name="KSO_WM_DIAGRAM_COLOR_TEXT_CAN_REMOVE" val="n"/>
  <p:tag name="KSO_WM_UNIT_PRESET_TEXT" val="单击添加正文，文字是您思想的提炼，为了最终演示发布的良好效果，请简单的阐述观点。可酌情增减文字，以便观者准确理解您所传达的信息。文字是您思想的提炼，请言简的阐述观点。"/>
  <p:tag name="KSO_WM_UNIT_TEXT_FILL_FORE_SCHEMECOLOR_INDEX" val="1"/>
  <p:tag name="KSO_WM_UNIT_TEXT_FILL_TYPE" val="1"/>
  <p:tag name="KSO_WM_UNIT_TEXT_TYPE" val="1"/>
  <p:tag name="KSO_WM_DIAGRAM_VIRTUALLY_FRAME" val="{&quot;height&quot;:362.24725341796875,&quot;left&quot;:106.44999389648437,&quot;top&quot;:125.42637329101562,&quot;width&quot;:803.5000061035156}"/>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203_2*a*1"/>
  <p:tag name="KSO_WM_TEMPLATE_CATEGORY" val="diagram"/>
  <p:tag name="KSO_WM_TEMPLATE_INDEX" val="20233203"/>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2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337_2*l_h_a*1_2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5.7,&quot;top&quot;:112.42401122344316,&quot;width&quot;:878.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875_3*l_h_a*1_1_1"/>
  <p:tag name="KSO_WM_TEMPLATE_CATEGORY" val="diagram"/>
  <p:tag name="KSO_WM_TEMPLATE_INDEX" val="40492875"/>
  <p:tag name="KSO_WM_UNIT_LAYERLEVEL" val="1_1_1"/>
  <p:tag name="KSO_WM_TAG_VERSION" val="3.0"/>
  <p:tag name="KSO_WM_BEAUTIFY_FLAG" val="#wm#"/>
  <p:tag name="KSO_WM_UNIT_ISCONTENTSTITLE" val="0"/>
  <p:tag name="KSO_WM_UNIT_ISNUMDGMTITLE" val="0"/>
  <p:tag name="KSO_WM_UNIT_NOCLEAR" val="0"/>
  <p:tag name="KSO_WM_DIAGRAM_GROUP_CODE" val="l1-1"/>
  <p:tag name="KSO_WM_UNIT_TYPE" val="l_h_a"/>
  <p:tag name="KSO_WM_UNIT_INDEX" val="1_1_1"/>
  <p:tag name="KSO_WM_DIAGRAM_VERSION" val="3"/>
  <p:tag name="KSO_WM_DIAGRAM_COLOR_TRICK" val="1"/>
  <p:tag name="KSO_WM_DIAGRAM_COLOR_TEXT_CAN_REMOVE" val="n"/>
  <p:tag name="KSO_WM_UNIT_PRESET_TEXT" val="单击此处编辑添加你的项目标题"/>
  <p:tag name="KSO_WM_UNIT_TEXT_FILL_FORE_SCHEMECOLOR_INDEX" val="1"/>
  <p:tag name="KSO_WM_UNIT_TEXT_FILL_TYPE" val="1"/>
  <p:tag name="KSO_WM_UNIT_TEXT_TYPE" val="1"/>
  <p:tag name="KSO_WM_DIAGRAM_VIRTUALLY_FRAME" val="{&quot;height&quot;:362.24725341796875,&quot;left&quot;:106.44999389648437,&quot;top&quot;:125.42637329101562,&quot;width&quot;:803.5000061035156}"/>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875_3*l_h_i*1_1_1"/>
  <p:tag name="KSO_WM_TEMPLATE_CATEGORY" val="diagram"/>
  <p:tag name="KSO_WM_TEMPLATE_INDEX" val="40492875"/>
  <p:tag name="KSO_WM_UNIT_LAYERLEVEL" val="1_1_1"/>
  <p:tag name="KSO_WM_TAG_VERSION" val="3.0"/>
  <p:tag name="KSO_WM_BEAUTIFY_FLAG" val="#wm#"/>
  <p:tag name="KSO_WM_DIAGRAM_GROUP_CODE" val="l1-1"/>
  <p:tag name="KSO_WM_UNIT_TYPE" val="l_h_i"/>
  <p:tag name="KSO_WM_UNIT_INDEX" val="1_1_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4"/>
  <p:tag name="KSO_WM_DIAGRAM_VIRTUALLY_FRAME" val="{&quot;height&quot;:362.24725341796875,&quot;left&quot;:106.44999389648437,&quot;top&quot;:125.42637329101562,&quot;width&quot;:803.5000061035156}"/>
  <p:tag name="KSO_WM_DIAGRAM_MAX_ITEMCNT" val="6"/>
  <p:tag name="KSO_WM_DIAGRAM_MIN_ITEMCNT" val="2"/>
  <p:tag name="KSO_WM_DIAGRAM_COLOR_MATCH_VALUE" val="{&quot;shape&quot;:{&quot;fill&quot;:{&quot;solid&quot;:{&quot;brightness&quot;:0.4000000059604645,&quot;colorType&quot;:1,&quot;foreColorIndex&quot;:5,&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02.xml><?xml version="1.0" encoding="utf-8"?>
<p:tagLst xmlns:p="http://schemas.openxmlformats.org/presentationml/2006/main">
  <p:tag name="KSO_WM_BEAUTIFY_FLAG" val="#wm#"/>
  <p:tag name="KSO_WM_TEMPLATE_CATEGORY" val="diagram"/>
  <p:tag name="KSO_WM_TEMPLATE_INDEX" val="20233315"/>
  <p:tag name="generateSigPptEx" val="1"/>
</p:tagLst>
</file>

<file path=ppt/tags/tag203.xml><?xml version="1.0" encoding="utf-8"?>
<p:tagLst xmlns:p="http://schemas.openxmlformats.org/presentationml/2006/main">
  <p:tag name="resource_record_key" val="{&quot;65&quot;:[20233203],&quot;70&quot;:[3314056,3332765,3322390,3325541,3331446,3314189,3312268]}"/>
  <p:tag name="commondata" val="eyJjb3VudCI6MSwiaGRpZCI6ImYxNzBjMmQzMzhiMjBlMjA5OTI4NzFlMzg3MTdkZDU0IiwidXNlckNvdW50IjoxfQ=="/>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37_2*l_h_i*1_2_1"/>
  <p:tag name="KSO_WM_TEMPLATE_CATEGORY" val="diagram"/>
  <p:tag name="KSO_WM_TEMPLATE_INDEX" val="2023333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5.7,&quot;top&quot;:112.42401122344316,&quot;width&quot;:878.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2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337_2*l_h_f*1_3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5.7,&quot;top&quot;:112.42401122344316,&quot;width&quot;:878.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以便观者理解您传达的思想。"/>
  <p:tag name="KSO_WM_UNIT_TEXT_FILL_FORE_SCHEMECOLOR_INDEX" val="1"/>
  <p:tag name="KSO_WM_UNIT_TEXT_FILL_TYPE" val="1"/>
  <p:tag name="KSO_WM_UNIT_USESOURCEFORMAT_APPLY" val="1"/>
</p:tagLst>
</file>

<file path=ppt/tags/tag2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337_2*l_h_a*1_3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5.7,&quot;top&quot;:112.42401122344316,&quot;width&quot;:878.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3337_2*l_h_i*1_3_1"/>
  <p:tag name="KSO_WM_TEMPLATE_CATEGORY" val="diagram"/>
  <p:tag name="KSO_WM_TEMPLATE_INDEX" val="2023333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5.7,&quot;top&quot;:112.42401122344316,&quot;width&quot;:878.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2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3337_2*l_h_f*1_4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5.7,&quot;top&quot;:112.42401122344316,&quot;width&quot;:878.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内容观点，以便观者准确地理解您传达的思想。"/>
  <p:tag name="KSO_WM_UNIT_TEXT_FILL_FORE_SCHEMECOLOR_INDEX" val="1"/>
  <p:tag name="KSO_WM_UNIT_TEXT_FILL_TYPE" val="1"/>
  <p:tag name="KSO_WM_UNIT_USESOURCEFORMAT_APPLY" val="1"/>
</p:tagLst>
</file>

<file path=ppt/tags/tag2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3337_2*l_h_a*1_4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5.7,&quot;top&quot;:112.42401122344316,&quot;width&quot;:878.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3337_2*l_h_i*1_4_1"/>
  <p:tag name="KSO_WM_TEMPLATE_CATEGORY" val="diagram"/>
  <p:tag name="KSO_WM_TEMPLATE_INDEX" val="2023333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5.7,&quot;top&quot;:112.42401122344316,&quot;width&quot;:878.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1_2"/>
  <p:tag name="KSO_WM_TEMPLATE_CATEGORY" val="diagram"/>
  <p:tag name="KSO_WM_TEMPLATE_INDEX" val="20233337"/>
  <p:tag name="KSO_WM_UNIT_LAYERLEVEL" val="1_1_1"/>
  <p:tag name="KSO_WM_TAG_VERSION" val="3.0"/>
  <p:tag name="KSO_WM_UNIT_TYPE" val="l_h_i"/>
  <p:tag name="KSO_WM_UNIT_INDEX" val="1_1_2"/>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5.7,&quot;top&quot;:112.42401122344316,&quot;width&quot;:878.15}"/>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2_2"/>
  <p:tag name="KSO_WM_TEMPLATE_CATEGORY" val="diagram"/>
  <p:tag name="KSO_WM_TEMPLATE_INDEX" val="20233337"/>
  <p:tag name="KSO_WM_UNIT_LAYERLEVEL" val="1_1_1"/>
  <p:tag name="KSO_WM_TAG_VERSION" val="3.0"/>
  <p:tag name="KSO_WM_UNIT_TYPE" val="l_h_i"/>
  <p:tag name="KSO_WM_UNIT_INDEX" val="1_2_2"/>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5.7,&quot;top&quot;:112.42401122344316,&quot;width&quot;:878.15}"/>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3.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i"/>
  <p:tag name="KSO_WM_UNIT_INDEX" val="1_2_1"/>
  <p:tag name="KSO_WM_UNIT_ID" val="diagram20233203_2*l_h_i*1_2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1635246873,&quot;left&quot;:58.47661417322835,&quot;top&quot;:112.08119182376558,&quot;width&quot;:835.6233858267717}"/>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3_2"/>
  <p:tag name="KSO_WM_TEMPLATE_CATEGORY" val="diagram"/>
  <p:tag name="KSO_WM_TEMPLATE_INDEX" val="20233337"/>
  <p:tag name="KSO_WM_UNIT_LAYERLEVEL" val="1_1_1"/>
  <p:tag name="KSO_WM_TAG_VERSION" val="3.0"/>
  <p:tag name="KSO_WM_UNIT_TYPE" val="l_h_i"/>
  <p:tag name="KSO_WM_UNIT_INDEX" val="1_3_2"/>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5.7,&quot;top&quot;:112.42401122344316,&quot;width&quot;:878.15}"/>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4_2"/>
  <p:tag name="KSO_WM_TEMPLATE_CATEGORY" val="diagram"/>
  <p:tag name="KSO_WM_TEMPLATE_INDEX" val="20233337"/>
  <p:tag name="KSO_WM_UNIT_LAYERLEVEL" val="1_1_1"/>
  <p:tag name="KSO_WM_TAG_VERSION" val="3.0"/>
  <p:tag name="KSO_WM_UNIT_TYPE" val="l_h_i"/>
  <p:tag name="KSO_WM_UNIT_INDEX" val="1_4_2"/>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5.7,&quot;top&quot;:112.42401122344316,&quot;width&quot;:878.15}"/>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l_h_d*1_1_1"/>
  <p:tag name="KSO_WM_TEMPLATE_CATEGORY" val="diagram"/>
  <p:tag name="KSO_WM_TEMPLATE_INDEX" val="20233337"/>
  <p:tag name="KSO_WM_UNIT_LAYERLEVEL" val="1_1_1"/>
  <p:tag name="KSO_WM_TAG_VERSION" val="3.0"/>
  <p:tag name="KSO_WM_UNIT_VALUE" val="360*600"/>
  <p:tag name="KSO_WM_DIAGRAM_GROUP_CODE" val="l1-1"/>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5.7,&quot;top&quot;:112.42401122344316,&quot;width&quot;:878.1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quot;id\&quot;:\&quot;VCG41N1085555032\&quot;,\&quot;product_name\&quot;:\&quot;\&quot;,\&quot;intention_code\&quot;:\&quot;\&quot;}&quot;}*gallery_gallery_ai_v2.1.6_ONLINE*ef86ca15e2d82e6de68da8a068791ed0-slide-0"/>
  <p:tag name="KSO_WM_UNIT_LINE_FILL_TYPE" val="2"/>
  <p:tag name="KSO_WM_UNIT_USESOURCEFORMAT_APPLY"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l_h_d*1_2_1"/>
  <p:tag name="KSO_WM_TEMPLATE_CATEGORY" val="diagram"/>
  <p:tag name="KSO_WM_TEMPLATE_INDEX" val="20233337"/>
  <p:tag name="KSO_WM_UNIT_LAYERLEVEL" val="1_1_1"/>
  <p:tag name="KSO_WM_TAG_VERSION" val="3.0"/>
  <p:tag name="KSO_WM_UNIT_VALUE" val="360*600"/>
  <p:tag name="KSO_WM_DIAGRAM_GROUP_CODE" val="l1-1"/>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5.7,&quot;top&quot;:112.42401122344316,&quot;width&quot;:878.1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quot;id\&quot;:\&quot;VCG41N509868896\&quot;,\&quot;product_name\&quot;:\&quot;\&quot;,\&quot;intention_code\&quot;:\&quot;\&quot;}&quot;}*gallery_gallery_ai_v2.1.6_ONLINE*ef86ca15e2d82e6de68da8a068791ed0-slide-0"/>
  <p:tag name="KSO_WM_UNIT_LINE_FILL_TYPE" val="2"/>
  <p:tag name="KSO_WM_UNIT_USESOURCEFORMAT_APPLY"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l_h_d*1_3_1"/>
  <p:tag name="KSO_WM_TEMPLATE_CATEGORY" val="diagram"/>
  <p:tag name="KSO_WM_TEMPLATE_INDEX" val="20233337"/>
  <p:tag name="KSO_WM_UNIT_LAYERLEVEL" val="1_1_1"/>
  <p:tag name="KSO_WM_TAG_VERSION" val="3.0"/>
  <p:tag name="KSO_WM_UNIT_VALUE" val="360*600"/>
  <p:tag name="KSO_WM_DIAGRAM_GROUP_CODE" val="l1-1"/>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5.7,&quot;top&quot;:112.42401122344316,&quot;width&quot;:878.1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quot;id\&quot;:\&quot;VCG211240679301\&quot;,\&quot;product_name\&quot;:\&quot;\&quot;,\&quot;intention_code\&quot;:\&quot;\&quot;}&quot;}*gallery_gallery_ai_v2.1.6_ONLINE*ef86ca15e2d82e6de68da8a068791ed0-slide-0"/>
  <p:tag name="KSO_WM_UNIT_LINE_FILL_TYPE" val="2"/>
  <p:tag name="KSO_WM_UNIT_USESOURCEFORMAT_APPLY"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l_h_d*1_4_1"/>
  <p:tag name="KSO_WM_TEMPLATE_CATEGORY" val="diagram"/>
  <p:tag name="KSO_WM_TEMPLATE_INDEX" val="20233337"/>
  <p:tag name="KSO_WM_UNIT_LAYERLEVEL" val="1_1_1"/>
  <p:tag name="KSO_WM_TAG_VERSION" val="3.0"/>
  <p:tag name="KSO_WM_UNIT_VALUE" val="360*600"/>
  <p:tag name="KSO_WM_DIAGRAM_GROUP_CODE" val="l1-1"/>
  <p:tag name="KSO_WM_UNIT_TYPE" val="l_h_d"/>
  <p:tag name="KSO_WM_UNIT_INDEX" val="1_4_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5.7,&quot;top&quot;:112.42401122344316,&quot;width&quot;:878.1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8"/>
  <p:tag name="MH_PIC_SOURCE_TYPE" val="generate_slide_ai*{&quot;ai_type&quot;:&quot;generate_single_page&quot;,&quot;id&quot;:&quot;{\&quot;id\&quot;:\&quot;VCG41N1413256517\&quot;,\&quot;product_name\&quot;:\&quot;\&quot;,\&quot;intention_code\&quot;:\&quot;\&quot;}&quot;}*gallery_gallery_ai_v2.1.6_ONLINE*ef86ca15e2d82e6de68da8a068791ed0-slide-0"/>
  <p:tag name="KSO_WM_UNIT_LINE_FILL_TYPE" val="2"/>
  <p:tag name="KSO_WM_UNIT_USESOURCEFORMAT_APPLY" val="1"/>
</p:tagLst>
</file>

<file path=ppt/tags/tag36.xml><?xml version="1.0" encoding="utf-8"?>
<p:tagLst xmlns:p="http://schemas.openxmlformats.org/presentationml/2006/main">
  <p:tag name="KSO_WM_SLIDE_ID" val="diagram20233337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7"/>
  <p:tag name="KSO_WM_SLIDE_TYPE" val="text"/>
  <p:tag name="KSO_WM_SLIDE_SUBTYPE" val="diag"/>
  <p:tag name="KSO_WM_SLIDE_SIZE" val="850.483*348.597"/>
  <p:tag name="KSO_WM_SLIDE_POSITION" val="54.8*141.874"/>
  <p:tag name="KSO_WM_SLIDE_LAYOUT" val="a_l"/>
  <p:tag name="KSO_WM_SLIDE_LAYOUT_CNT" val="1_1"/>
  <p:tag name="KSO_WM_SPECIAL_SOURCE" val="bdnull"/>
  <p:tag name="KSO_WM_DIAGRAM_GROUP_CODE" val="l1-1"/>
  <p:tag name="KSO_WM_SLIDE_DIAGTYPE" val="l"/>
  <p:tag name="KSO_WM_SLIDE_SOURCE" val="WPPAIGenerateSlide"/>
</p:tagLst>
</file>

<file path=ppt/tags/tag3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q1-1"/>
  <p:tag name="KSO_WM_UNIT_ID" val="diagram20231077_2*q_i*1_1"/>
  <p:tag name="KSO_WM_TEMPLATE_CATEGORY" val="diagram"/>
  <p:tag name="KSO_WM_TEMPLATE_INDEX" val="20231077"/>
  <p:tag name="KSO_WM_UNIT_LAYERLEVEL" val="1_1"/>
  <p:tag name="KSO_WM_TAG_VERSION" val="3.0"/>
  <p:tag name="KSO_WM_UNIT_TYPE" val="q_i"/>
  <p:tag name="KSO_WM_UNIT_INDEX" val="1_1"/>
  <p:tag name="KSO_WM_DIAGRAM_VERSION" val="3"/>
  <p:tag name="KSO_WM_DIAGRAM_COLOR_TRICK" val="4"/>
  <p:tag name="KSO_WM_DIAGRAM_COLOR_TEXT_CAN_REMOVE" val="n"/>
  <p:tag name="KSO_WM_DIAGRAM_MAX_ITEMCNT" val="6"/>
  <p:tag name="KSO_WM_DIAGRAM_MIN_ITEMCNT" val="3"/>
  <p:tag name="KSO_WM_DIAGRAM_VIRTUALLY_FRAME" val="{&quot;height&quot;:283.88868140079376,&quot;left&quot;:56.55,&quot;top&quot;:116.69048901663166,&quot;width&quot;:862.5}"/>
  <p:tag name="KSO_WM_DIAGRAM_COLOR_MATCH_VALUE" val="{&quot;shape&quot;:{&quot;fill&quot;:{&quot;solid&quot;:{&quot;brightness&quot;:0,&quot;colorType&quot;:1,&quot;foreColorIndex&quot;:16,&quot;transparency&quot;:0},&quot;type&quot;:1},&quot;glow&quot;:{&quot;colorType&quot;:0},&quot;line&quot;:{&quot;type&quot;:0},&quot;shadow&quot;:{&quot;brightness&quot;:0.3499999940395355,&quot;colorType&quot;:1,&quot;foreColorIndex&quot;:13,&quot;transparency&quot;:0.94999998807907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6"/>
  <p:tag name="KSO_WM_UNIT_FILL_FORE_SCHEMECOLOR_INDEX_BRIGHTNESS" val="0"/>
  <p:tag name="KSO_WM_DIAGRAM_USE_COLOR_VALUE" val="{&quot;color_scheme&quot;:1,&quot;color_type&quot;:1,&quot;theme_color_indexes&quot;:[5,6,5,6,5,6]}"/>
</p:tagLst>
</file>

<file path=ppt/tags/tag3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q1-1"/>
  <p:tag name="KSO_WM_UNIT_ID" val="diagram20231077_2*q_h_i*1_1_3"/>
  <p:tag name="KSO_WM_TEMPLATE_CATEGORY" val="diagram"/>
  <p:tag name="KSO_WM_TEMPLATE_INDEX" val="20231077"/>
  <p:tag name="KSO_WM_UNIT_LAYERLEVEL" val="1_1_1"/>
  <p:tag name="KSO_WM_TAG_VERSION" val="3.0"/>
  <p:tag name="KSO_WM_DIAGRAM_VERSION" val="3"/>
  <p:tag name="KSO_WM_DIAGRAM_COLOR_TRICK" val="4"/>
  <p:tag name="KSO_WM_DIAGRAM_COLOR_TEXT_CAN_REMOVE" val="n"/>
  <p:tag name="KSO_WM_UNIT_TYPE" val="q_h_i"/>
  <p:tag name="KSO_WM_UNIT_INDEX" val="1_1_3"/>
  <p:tag name="KSO_WM_DIAGRAM_MAX_ITEMCNT" val="6"/>
  <p:tag name="KSO_WM_DIAGRAM_MIN_ITEMCNT" val="3"/>
  <p:tag name="KSO_WM_DIAGRAM_VIRTUALLY_FRAME" val="{&quot;height&quot;:283.88868140079376,&quot;left&quot;:56.55,&quot;top&quot;:116.69048901663166,&quot;width&quot;:862.5}"/>
  <p:tag name="KSO_WM_DIAGRAM_COLOR_MATCH_VALUE" val="{&quot;shape&quot;:{&quot;fill&quot;:{&quot;gradient&quot;:[{&quot;brightness&quot;:0.4000000059604645,&quot;colorType&quot;:1,&quot;foreColorIndex&quot;:5,&quot;pos&quot;:0,&quot;transparency&quot;:0},{&quot;brightness&quot;:0,&quot;colorType&quot;:1,&quot;foreColorIndex&quot;:5,&quot;pos&quot;:0.7099999785423279,&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3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q1-1"/>
  <p:tag name="KSO_WM_UNIT_ID" val="diagram20231077_2*q_h_i*1_2_3"/>
  <p:tag name="KSO_WM_TEMPLATE_CATEGORY" val="diagram"/>
  <p:tag name="KSO_WM_TEMPLATE_INDEX" val="20231077"/>
  <p:tag name="KSO_WM_UNIT_LAYERLEVEL" val="1_1_1"/>
  <p:tag name="KSO_WM_TAG_VERSION" val="3.0"/>
  <p:tag name="KSO_WM_DIAGRAM_VERSION" val="3"/>
  <p:tag name="KSO_WM_DIAGRAM_COLOR_TRICK" val="4"/>
  <p:tag name="KSO_WM_DIAGRAM_COLOR_TEXT_CAN_REMOVE" val="n"/>
  <p:tag name="KSO_WM_UNIT_TYPE" val="q_h_i"/>
  <p:tag name="KSO_WM_UNIT_INDEX" val="1_2_3"/>
  <p:tag name="KSO_WM_DIAGRAM_MAX_ITEMCNT" val="6"/>
  <p:tag name="KSO_WM_DIAGRAM_MIN_ITEMCNT" val="3"/>
  <p:tag name="KSO_WM_DIAGRAM_VIRTUALLY_FRAME" val="{&quot;height&quot;:283.88868140079376,&quot;left&quot;:56.55,&quot;top&quot;:116.69048901663166,&quot;width&quot;:862.5}"/>
  <p:tag name="KSO_WM_DIAGRAM_COLOR_MATCH_VALUE" val="{&quot;shape&quot;:{&quot;fill&quot;:{&quot;gradient&quot;:[{&quot;brightness&quot;:0.4000000059604645,&quot;colorType&quot;:1,&quot;foreColorIndex&quot;:6,&quot;pos&quot;:0,&quot;transparency&quot;:0},{&quot;brightness&quot;:0,&quot;colorType&quot;:1,&quot;foreColorIndex&quot;:6,&quot;pos&quot;:0.7099999785423279,&quot;transparency&quot;:0}],&quot;type&quot;:3},&quot;glow&quot;:{&quot;colorType&quot;:0},&quot;line&quot;:{&quot;type&quot;:0},&quot;shadow&quot;:{&quot;brightness&quot;:0,&quot;colorType&quot;:1,&quot;foreColorIndex&quot;:6,&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4.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i"/>
  <p:tag name="KSO_WM_UNIT_INDEX" val="1_1_1"/>
  <p:tag name="KSO_WM_UNIT_ID" val="diagram20233203_2*l_h_i*1_1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1635246873,&quot;left&quot;:58.47661417322835,&quot;top&quot;:112.08119182376558,&quot;width&quot;:835.6233858267717}"/>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4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q1-1"/>
  <p:tag name="KSO_WM_UNIT_ID" val="diagram20231077_2*q_h_i*1_3_3"/>
  <p:tag name="KSO_WM_TEMPLATE_CATEGORY" val="diagram"/>
  <p:tag name="KSO_WM_TEMPLATE_INDEX" val="20231077"/>
  <p:tag name="KSO_WM_UNIT_LAYERLEVEL" val="1_1_1"/>
  <p:tag name="KSO_WM_TAG_VERSION" val="3.0"/>
  <p:tag name="KSO_WM_DIAGRAM_VERSION" val="3"/>
  <p:tag name="KSO_WM_DIAGRAM_COLOR_TRICK" val="4"/>
  <p:tag name="KSO_WM_DIAGRAM_COLOR_TEXT_CAN_REMOVE" val="n"/>
  <p:tag name="KSO_WM_UNIT_TYPE" val="q_h_i"/>
  <p:tag name="KSO_WM_UNIT_INDEX" val="1_3_3"/>
  <p:tag name="KSO_WM_DIAGRAM_MAX_ITEMCNT" val="6"/>
  <p:tag name="KSO_WM_DIAGRAM_MIN_ITEMCNT" val="3"/>
  <p:tag name="KSO_WM_DIAGRAM_VIRTUALLY_FRAME" val="{&quot;height&quot;:283.88868140079376,&quot;left&quot;:56.55,&quot;top&quot;:116.69048901663166,&quot;width&quot;:862.5}"/>
  <p:tag name="KSO_WM_DIAGRAM_COLOR_MATCH_VALUE" val="{&quot;shape&quot;:{&quot;fill&quot;:{&quot;gradient&quot;:[{&quot;brightness&quot;:0.4000000059604645,&quot;colorType&quot;:1,&quot;foreColorIndex&quot;:7,&quot;pos&quot;:0,&quot;transparency&quot;:0},{&quot;brightness&quot;:0,&quot;colorType&quot;:1,&quot;foreColorIndex&quot;:7,&quot;pos&quot;:0.7099999785423279,&quot;transparency&quot;:0}],&quot;type&quot;:3},&quot;glow&quot;:{&quot;colorType&quot;:0},&quot;line&quot;:{&quot;type&quot;:0},&quot;shadow&quot;:{&quot;brightness&quot;:0,&quot;colorType&quot;:1,&quot;foreColorIndex&quot;:7,&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4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q1-1"/>
  <p:tag name="KSO_WM_UNIT_ID" val="diagram20231077_2*q_h_i*1_4_3"/>
  <p:tag name="KSO_WM_TEMPLATE_CATEGORY" val="diagram"/>
  <p:tag name="KSO_WM_TEMPLATE_INDEX" val="20231077"/>
  <p:tag name="KSO_WM_UNIT_LAYERLEVEL" val="1_1_1"/>
  <p:tag name="KSO_WM_TAG_VERSION" val="3.0"/>
  <p:tag name="KSO_WM_DIAGRAM_VERSION" val="3"/>
  <p:tag name="KSO_WM_DIAGRAM_COLOR_TRICK" val="4"/>
  <p:tag name="KSO_WM_DIAGRAM_COLOR_TEXT_CAN_REMOVE" val="n"/>
  <p:tag name="KSO_WM_UNIT_TYPE" val="q_h_i"/>
  <p:tag name="KSO_WM_UNIT_INDEX" val="1_4_3"/>
  <p:tag name="KSO_WM_DIAGRAM_MAX_ITEMCNT" val="6"/>
  <p:tag name="KSO_WM_DIAGRAM_MIN_ITEMCNT" val="3"/>
  <p:tag name="KSO_WM_DIAGRAM_VIRTUALLY_FRAME" val="{&quot;height&quot;:283.88868140079376,&quot;left&quot;:56.55,&quot;top&quot;:116.69048901663166,&quot;width&quot;:862.5}"/>
  <p:tag name="KSO_WM_DIAGRAM_COLOR_MATCH_VALUE" val="{&quot;shape&quot;:{&quot;fill&quot;:{&quot;gradient&quot;:[{&quot;brightness&quot;:0.4000000059604645,&quot;colorType&quot;:1,&quot;foreColorIndex&quot;:8,&quot;pos&quot;:0,&quot;transparency&quot;:0},{&quot;brightness&quot;:0,&quot;colorType&quot;:1,&quot;foreColorIndex&quot;:8,&quot;pos&quot;:0.7099999785423279,&quot;transparency&quot;:0}],&quot;type&quot;:3},&quot;glow&quot;:{&quot;colorType&quot;:0},&quot;line&quot;:{&quot;type&quot;:0},&quot;shadow&quot;:{&quot;brightness&quot;:0,&quot;colorType&quot;:1,&quot;foreColorIndex&quot;:8,&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4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q1-1"/>
  <p:tag name="KSO_WM_UNIT_ID" val="diagram20231077_2*q_h_i*1_1_1"/>
  <p:tag name="KSO_WM_TEMPLATE_CATEGORY" val="diagram"/>
  <p:tag name="KSO_WM_TEMPLATE_INDEX" val="20231077"/>
  <p:tag name="KSO_WM_UNIT_LAYERLEVEL" val="1_1_1"/>
  <p:tag name="KSO_WM_TAG_VERSION" val="3.0"/>
  <p:tag name="KSO_WM_DIAGRAM_VERSION" val="3"/>
  <p:tag name="KSO_WM_DIAGRAM_COLOR_TRICK" val="4"/>
  <p:tag name="KSO_WM_DIAGRAM_COLOR_TEXT_CAN_REMOVE" val="n"/>
  <p:tag name="KSO_WM_UNIT_SUBTYPE" val="d"/>
  <p:tag name="KSO_WM_UNIT_TYPE" val="q_h_i"/>
  <p:tag name="KSO_WM_UNIT_INDEX" val="1_1_1"/>
  <p:tag name="KSO_WM_DIAGRAM_MAX_ITEMCNT" val="6"/>
  <p:tag name="KSO_WM_DIAGRAM_MIN_ITEMCNT" val="3"/>
  <p:tag name="KSO_WM_DIAGRAM_VIRTUALLY_FRAME" val="{&quot;height&quot;:283.88868140079376,&quot;left&quot;:56.55,&quot;top&quot;:116.69048901663166,&quot;width&quot;:862.5}"/>
  <p:tag name="KSO_WM_DIAGRAM_COLOR_MATCH_VALUE" val="{&quot;shape&quot;:{&quot;fill&quot;:{&quot;gradient&quot;:[{&quot;brightness&quot;:0.4000000059604645,&quot;colorType&quot;:1,&quot;foreColorIndex&quot;:5,&quot;pos&quot;:0.25,&quot;transparency&quot;:0},{&quot;brightness&quot;:0,&quot;colorType&quot;:1,&quot;foreColorIndex&quot;:5,&quot;pos&quot;:0.8999999761581421,&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3"/>
  <p:tag name="KSO_WM_DIAGRAM_USE_COLOR_VALUE" val="{&quot;color_scheme&quot;:1,&quot;color_type&quot;:1,&quot;theme_color_indexes&quot;:[5,6,5,6,5,6]}"/>
</p:tagLst>
</file>

<file path=ppt/tags/tag4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q1-1"/>
  <p:tag name="KSO_WM_UNIT_ID" val="diagram20231077_2*q_h_i*1_2_1"/>
  <p:tag name="KSO_WM_TEMPLATE_CATEGORY" val="diagram"/>
  <p:tag name="KSO_WM_TEMPLATE_INDEX" val="20231077"/>
  <p:tag name="KSO_WM_UNIT_LAYERLEVEL" val="1_1_1"/>
  <p:tag name="KSO_WM_TAG_VERSION" val="3.0"/>
  <p:tag name="KSO_WM_DIAGRAM_VERSION" val="3"/>
  <p:tag name="KSO_WM_DIAGRAM_COLOR_TRICK" val="4"/>
  <p:tag name="KSO_WM_DIAGRAM_COLOR_TEXT_CAN_REMOVE" val="n"/>
  <p:tag name="KSO_WM_UNIT_SUBTYPE" val="d"/>
  <p:tag name="KSO_WM_UNIT_TYPE" val="q_h_i"/>
  <p:tag name="KSO_WM_UNIT_INDEX" val="1_2_1"/>
  <p:tag name="KSO_WM_DIAGRAM_MAX_ITEMCNT" val="6"/>
  <p:tag name="KSO_WM_DIAGRAM_MIN_ITEMCNT" val="3"/>
  <p:tag name="KSO_WM_DIAGRAM_VIRTUALLY_FRAME" val="{&quot;height&quot;:283.88868140079376,&quot;left&quot;:56.55,&quot;top&quot;:116.69048901663166,&quot;width&quot;:862.5}"/>
  <p:tag name="KSO_WM_DIAGRAM_COLOR_MATCH_VALUE" val="{&quot;shape&quot;:{&quot;fill&quot;:{&quot;gradient&quot;:[{&quot;brightness&quot;:0.4000000059604645,&quot;colorType&quot;:1,&quot;foreColorIndex&quot;:6,&quot;pos&quot;:0.25,&quot;transparency&quot;:0},{&quot;brightness&quot;:0,&quot;colorType&quot;:1,&quot;foreColorIndex&quot;:6,&quot;pos&quot;:0.8999999761581421,&quot;transparency&quot;:0}],&quot;type&quot;:3},&quot;glow&quot;:{&quot;colorType&quot;:0},&quot;line&quot;:{&quot;type&quot;:0},&quot;shadow&quot;:{&quot;brightness&quot;:0,&quot;colorType&quot;:1,&quot;foreColorIndex&quot;:6,&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3"/>
  <p:tag name="KSO_WM_DIAGRAM_USE_COLOR_VALUE" val="{&quot;color_scheme&quot;:1,&quot;color_type&quot;:1,&quot;theme_color_indexes&quot;:[5,6,5,6,5,6]}"/>
</p:tagLst>
</file>

<file path=ppt/tags/tag4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q1-1"/>
  <p:tag name="KSO_WM_UNIT_ID" val="diagram20231077_2*q_h_i*1_3_1"/>
  <p:tag name="KSO_WM_TEMPLATE_CATEGORY" val="diagram"/>
  <p:tag name="KSO_WM_TEMPLATE_INDEX" val="20231077"/>
  <p:tag name="KSO_WM_UNIT_LAYERLEVEL" val="1_1_1"/>
  <p:tag name="KSO_WM_TAG_VERSION" val="3.0"/>
  <p:tag name="KSO_WM_DIAGRAM_VERSION" val="3"/>
  <p:tag name="KSO_WM_DIAGRAM_COLOR_TRICK" val="4"/>
  <p:tag name="KSO_WM_DIAGRAM_COLOR_TEXT_CAN_REMOVE" val="n"/>
  <p:tag name="KSO_WM_UNIT_SUBTYPE" val="d"/>
  <p:tag name="KSO_WM_UNIT_TYPE" val="q_h_i"/>
  <p:tag name="KSO_WM_UNIT_INDEX" val="1_3_1"/>
  <p:tag name="KSO_WM_DIAGRAM_MAX_ITEMCNT" val="6"/>
  <p:tag name="KSO_WM_DIAGRAM_MIN_ITEMCNT" val="3"/>
  <p:tag name="KSO_WM_DIAGRAM_VIRTUALLY_FRAME" val="{&quot;height&quot;:283.88868140079376,&quot;left&quot;:56.55,&quot;top&quot;:116.69048901663166,&quot;width&quot;:862.5}"/>
  <p:tag name="KSO_WM_DIAGRAM_COLOR_MATCH_VALUE" val="{&quot;shape&quot;:{&quot;fill&quot;:{&quot;gradient&quot;:[{&quot;brightness&quot;:0.4000000059604645,&quot;colorType&quot;:1,&quot;foreColorIndex&quot;:7,&quot;pos&quot;:0.25,&quot;transparency&quot;:0},{&quot;brightness&quot;:0,&quot;colorType&quot;:1,&quot;foreColorIndex&quot;:7,&quot;pos&quot;:0.8999999761581421,&quot;transparency&quot;:0}],&quot;type&quot;:3},&quot;glow&quot;:{&quot;colorType&quot;:0},&quot;line&quot;:{&quot;type&quot;:0},&quot;shadow&quot;:{&quot;brightness&quot;:0,&quot;colorType&quot;:1,&quot;foreColorIndex&quot;:7,&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3"/>
  <p:tag name="KSO_WM_DIAGRAM_USE_COLOR_VALUE" val="{&quot;color_scheme&quot;:1,&quot;color_type&quot;:1,&quot;theme_color_indexes&quot;:[5,6,5,6,5,6]}"/>
</p:tagLst>
</file>

<file path=ppt/tags/tag4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q1-1"/>
  <p:tag name="KSO_WM_UNIT_ID" val="diagram20231077_2*q_h_i*1_4_1"/>
  <p:tag name="KSO_WM_TEMPLATE_CATEGORY" val="diagram"/>
  <p:tag name="KSO_WM_TEMPLATE_INDEX" val="20231077"/>
  <p:tag name="KSO_WM_UNIT_LAYERLEVEL" val="1_1_1"/>
  <p:tag name="KSO_WM_TAG_VERSION" val="3.0"/>
  <p:tag name="KSO_WM_DIAGRAM_VERSION" val="3"/>
  <p:tag name="KSO_WM_DIAGRAM_COLOR_TRICK" val="4"/>
  <p:tag name="KSO_WM_DIAGRAM_COLOR_TEXT_CAN_REMOVE" val="n"/>
  <p:tag name="KSO_WM_UNIT_SUBTYPE" val="d"/>
  <p:tag name="KSO_WM_UNIT_TYPE" val="q_h_i"/>
  <p:tag name="KSO_WM_UNIT_INDEX" val="1_4_1"/>
  <p:tag name="KSO_WM_DIAGRAM_MAX_ITEMCNT" val="6"/>
  <p:tag name="KSO_WM_DIAGRAM_MIN_ITEMCNT" val="3"/>
  <p:tag name="KSO_WM_DIAGRAM_VIRTUALLY_FRAME" val="{&quot;height&quot;:283.88868140079376,&quot;left&quot;:56.55,&quot;top&quot;:116.69048901663166,&quot;width&quot;:862.5}"/>
  <p:tag name="KSO_WM_DIAGRAM_COLOR_MATCH_VALUE" val="{&quot;shape&quot;:{&quot;fill&quot;:{&quot;gradient&quot;:[{&quot;brightness&quot;:0.4000000059604645,&quot;colorType&quot;:1,&quot;foreColorIndex&quot;:8,&quot;pos&quot;:0.25,&quot;transparency&quot;:0},{&quot;brightness&quot;:0,&quot;colorType&quot;:1,&quot;foreColorIndex&quot;:8,&quot;pos&quot;:0.8999999761581421,&quot;transparency&quot;:0}],&quot;type&quot;:3},&quot;glow&quot;:{&quot;colorType&quot;:0},&quot;line&quot;:{&quot;type&quot;:0},&quot;shadow&quot;:{&quot;brightness&quot;:0,&quot;colorType&quot;:1,&quot;foreColorIndex&quot;:8,&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3"/>
  <p:tag name="KSO_WM_DIAGRAM_USE_COLOR_VALUE" val="{&quot;color_scheme&quot;:1,&quot;color_type&quot;:1,&quot;theme_color_indexes&quot;:[5,6,5,6,5,6]}"/>
</p:tagLst>
</file>

<file path=ppt/tags/tag4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q_h_a"/>
  <p:tag name="KSO_WM_UNIT_INDEX" val="1_2_1"/>
  <p:tag name="KSO_WM_UNIT_ID" val="diagram20231077_2*q_h_a*1_2_1"/>
  <p:tag name="KSO_WM_TEMPLATE_CATEGORY" val="diagram"/>
  <p:tag name="KSO_WM_TEMPLATE_INDEX" val="20231077"/>
  <p:tag name="KSO_WM_UNIT_LAYERLEVEL" val="1_1_1"/>
  <p:tag name="KSO_WM_TAG_VERSION" val="3.0"/>
  <p:tag name="KSO_WM_BEAUTIFY_FLAG" val="#wm#"/>
  <p:tag name="KSO_WM_DIAGRAM_GROUP_CODE" val="q1-1"/>
  <p:tag name="KSO_WM_DIAGRAM_VERSION" val="3"/>
  <p:tag name="KSO_WM_DIAGRAM_COLOR_TRICK" val="4"/>
  <p:tag name="KSO_WM_DIAGRAM_COLOR_TEXT_CAN_REMOVE" val="n"/>
  <p:tag name="KSO_WM_DIAGRAM_MAX_ITEMCNT" val="6"/>
  <p:tag name="KSO_WM_DIAGRAM_MIN_ITEMCNT" val="3"/>
  <p:tag name="KSO_WM_DIAGRAM_VIRTUALLY_FRAME" val="{&quot;height&quot;:283.88868140079376,&quot;left&quot;:56.55,&quot;top&quot;:116.69048901663166,&quot;width&quot;:8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4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231077_2*q_h_f*1_2_1"/>
  <p:tag name="KSO_WM_TEMPLATE_CATEGORY" val="diagram"/>
  <p:tag name="KSO_WM_TEMPLATE_INDEX" val="20231077"/>
  <p:tag name="KSO_WM_UNIT_LAYERLEVEL" val="1_1_1"/>
  <p:tag name="KSO_WM_TAG_VERSION" val="3.0"/>
  <p:tag name="KSO_WM_BEAUTIFY_FLAG" val="#wm#"/>
  <p:tag name="KSO_WM_UNIT_VALUE" val="54"/>
  <p:tag name="KSO_WM_DIAGRAM_VERSION" val="3"/>
  <p:tag name="KSO_WM_DIAGRAM_COLOR_TRICK" val="4"/>
  <p:tag name="KSO_WM_DIAGRAM_COLOR_TEXT_CAN_REMOVE" val="n"/>
  <p:tag name="KSO_WM_DIAGRAM_MAX_ITEMCNT" val="6"/>
  <p:tag name="KSO_WM_DIAGRAM_MIN_ITEMCNT" val="3"/>
  <p:tag name="KSO_WM_DIAGRAM_VIRTUALLY_FRAME" val="{&quot;height&quot;:283.88868140079376,&quot;left&quot;:56.55,&quot;top&quot;:116.69048901663166,&quot;width&quot;:8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文字是您思想的提炼"/>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4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q_h_a"/>
  <p:tag name="KSO_WM_UNIT_INDEX" val="1_3_1"/>
  <p:tag name="KSO_WM_UNIT_ID" val="diagram20231077_2*q_h_a*1_3_1"/>
  <p:tag name="KSO_WM_TEMPLATE_CATEGORY" val="diagram"/>
  <p:tag name="KSO_WM_TEMPLATE_INDEX" val="20231077"/>
  <p:tag name="KSO_WM_UNIT_LAYERLEVEL" val="1_1_1"/>
  <p:tag name="KSO_WM_TAG_VERSION" val="3.0"/>
  <p:tag name="KSO_WM_BEAUTIFY_FLAG" val="#wm#"/>
  <p:tag name="KSO_WM_DIAGRAM_GROUP_CODE" val="q1-1"/>
  <p:tag name="KSO_WM_DIAGRAM_VERSION" val="3"/>
  <p:tag name="KSO_WM_DIAGRAM_COLOR_TRICK" val="4"/>
  <p:tag name="KSO_WM_DIAGRAM_COLOR_TEXT_CAN_REMOVE" val="n"/>
  <p:tag name="KSO_WM_DIAGRAM_MAX_ITEMCNT" val="6"/>
  <p:tag name="KSO_WM_DIAGRAM_MIN_ITEMCNT" val="3"/>
  <p:tag name="KSO_WM_DIAGRAM_VIRTUALLY_FRAME" val="{&quot;height&quot;:283.88868140079376,&quot;left&quot;:56.55,&quot;top&quot;:116.69048901663166,&quot;width&quot;:8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4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231077_2*q_h_f*1_3_1"/>
  <p:tag name="KSO_WM_TEMPLATE_CATEGORY" val="diagram"/>
  <p:tag name="KSO_WM_TEMPLATE_INDEX" val="20231077"/>
  <p:tag name="KSO_WM_UNIT_LAYERLEVEL" val="1_1_1"/>
  <p:tag name="KSO_WM_TAG_VERSION" val="3.0"/>
  <p:tag name="KSO_WM_BEAUTIFY_FLAG" val="#wm#"/>
  <p:tag name="KSO_WM_UNIT_VALUE" val="54"/>
  <p:tag name="KSO_WM_DIAGRAM_VERSION" val="3"/>
  <p:tag name="KSO_WM_DIAGRAM_COLOR_TRICK" val="4"/>
  <p:tag name="KSO_WM_DIAGRAM_COLOR_TEXT_CAN_REMOVE" val="n"/>
  <p:tag name="KSO_WM_DIAGRAM_MAX_ITEMCNT" val="6"/>
  <p:tag name="KSO_WM_DIAGRAM_MIN_ITEMCNT" val="3"/>
  <p:tag name="KSO_WM_DIAGRAM_VIRTUALLY_FRAME" val="{&quot;height&quot;:283.88868140079376,&quot;left&quot;:56.55,&quot;top&quot;:116.69048901663166,&quot;width&quot;:8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文字是您思想的提炼"/>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3_1"/>
  <p:tag name="KSO_WM_UNIT_ID" val="diagram20233203_2*l_h_f*1_3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UNIT_VALUE" val="135"/>
  <p:tag name="KSO_WM_DIAGRAM_GROUP_CODE" val="l1-1"/>
  <p:tag name="KSO_WM_DIAGRAM_MAX_ITEMCNT" val="4"/>
  <p:tag name="KSO_WM_DIAGRAM_MIN_ITEMCNT" val="2"/>
  <p:tag name="KSO_WM_DIAGRAM_VIRTUALLY_FRAME" val="{&quot;height&quot;:373.33761635246873,&quot;left&quot;:58.47661417322835,&quot;top&quot;:112.08119182376558,&quot;width&quot;:835.623385826771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请单击此处添加正文，文字是您思想的提炼，请言简意赅的阐述您的观点。单击此处添加正文，文字是您思想的提炼。单击此处添加正文，文字是您思想的提炼，请言简意赅的阐述您的观点。单击此处添加正文，文字是您思想的提炼。单击此处添加正文，文字是您思想的提炼，请言简意赅的阐述您的观点"/>
  <p:tag name="KSO_WM_UNIT_TEXT_FILL_FORE_SCHEMECOLOR_INDEX" val="1"/>
  <p:tag name="KSO_WM_UNIT_TEXT_FILL_TYPE" val="1"/>
  <p:tag name="KSO_WM_UNIT_USESOURCEFORMAT_APPLY" val="1"/>
</p:tagLst>
</file>

<file path=ppt/tags/tag5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q1-1"/>
  <p:tag name="KSO_WM_UNIT_ID" val="diagram20231077_2*q_h_i*1_3_2"/>
  <p:tag name="KSO_WM_TEMPLATE_CATEGORY" val="diagram"/>
  <p:tag name="KSO_WM_TEMPLATE_INDEX" val="20231077"/>
  <p:tag name="KSO_WM_UNIT_LAYERLEVEL" val="1_1_1"/>
  <p:tag name="KSO_WM_TAG_VERSION" val="3.0"/>
  <p:tag name="KSO_WM_DIAGRAM_VERSION" val="3"/>
  <p:tag name="KSO_WM_DIAGRAM_COLOR_TRICK" val="4"/>
  <p:tag name="KSO_WM_DIAGRAM_COLOR_TEXT_CAN_REMOVE" val="n"/>
  <p:tag name="KSO_WM_UNIT_TYPE" val="q_h_i"/>
  <p:tag name="KSO_WM_UNIT_INDEX" val="1_3_2"/>
  <p:tag name="KSO_WM_DIAGRAM_MAX_ITEMCNT" val="6"/>
  <p:tag name="KSO_WM_DIAGRAM_MIN_ITEMCNT" val="3"/>
  <p:tag name="KSO_WM_DIAGRAM_VIRTUALLY_FRAME" val="{&quot;height&quot;:283.88868140079376,&quot;left&quot;:56.55,&quot;top&quot;:116.69048901663166,&quot;width&quot;:862.5}"/>
  <p:tag name="KSO_WM_DIAGRAM_COLOR_MATCH_VALUE" val="{&quot;shape&quot;:{&quot;fill&quot;:{&quot;type&quot;:0},&quot;glow&quot;:{&quot;colorType&quot;:0},&quot;line&quot;:{&quot;gradient&quot;:[{&quot;brightness&quot;:0,&quot;colorType&quot;:1,&quot;foreColorIndex&quot;:7,&quot;pos&quot;:0.8500000238418579,&quot;transparency&quot;:1},{&quot;brightness&quot;:0,&quot;colorType&quot;:1,&quot;foreColorIndex&quot;:7,&quot;pos&quot;:0,&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5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q1-1"/>
  <p:tag name="KSO_WM_UNIT_ID" val="diagram20231077_2*q_h_i*1_2_2"/>
  <p:tag name="KSO_WM_TEMPLATE_CATEGORY" val="diagram"/>
  <p:tag name="KSO_WM_TEMPLATE_INDEX" val="20231077"/>
  <p:tag name="KSO_WM_UNIT_LAYERLEVEL" val="1_1_1"/>
  <p:tag name="KSO_WM_TAG_VERSION" val="3.0"/>
  <p:tag name="KSO_WM_DIAGRAM_VERSION" val="3"/>
  <p:tag name="KSO_WM_DIAGRAM_COLOR_TRICK" val="4"/>
  <p:tag name="KSO_WM_DIAGRAM_COLOR_TEXT_CAN_REMOVE" val="n"/>
  <p:tag name="KSO_WM_UNIT_TYPE" val="q_h_i"/>
  <p:tag name="KSO_WM_UNIT_INDEX" val="1_2_2"/>
  <p:tag name="KSO_WM_DIAGRAM_MAX_ITEMCNT" val="6"/>
  <p:tag name="KSO_WM_DIAGRAM_MIN_ITEMCNT" val="3"/>
  <p:tag name="KSO_WM_DIAGRAM_VIRTUALLY_FRAME" val="{&quot;height&quot;:283.88868140079376,&quot;left&quot;:56.55,&quot;top&quot;:116.69048901663166,&quot;width&quot;:862.5}"/>
  <p:tag name="KSO_WM_DIAGRAM_COLOR_MATCH_VALUE" val="{&quot;shape&quot;:{&quot;fill&quot;:{&quot;type&quot;:0},&quot;glow&quot;:{&quot;colorType&quot;:0},&quot;line&quot;:{&quot;gradient&quot;:[{&quot;brightness&quot;:0,&quot;colorType&quot;:1,&quot;foreColorIndex&quot;:6,&quot;pos&quot;:0.8500000238418579,&quot;transparency&quot;:1},{&quot;brightness&quot;:0,&quot;colorType&quot;:1,&quot;foreColorIndex&quot;:6,&quot;pos&quot;:0,&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5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q_h_a"/>
  <p:tag name="KSO_WM_UNIT_INDEX" val="1_1_1"/>
  <p:tag name="KSO_WM_UNIT_ID" val="diagram20231077_2*q_h_a*1_1_1"/>
  <p:tag name="KSO_WM_TEMPLATE_CATEGORY" val="diagram"/>
  <p:tag name="KSO_WM_TEMPLATE_INDEX" val="20231077"/>
  <p:tag name="KSO_WM_UNIT_LAYERLEVEL" val="1_1_1"/>
  <p:tag name="KSO_WM_TAG_VERSION" val="3.0"/>
  <p:tag name="KSO_WM_BEAUTIFY_FLAG" val="#wm#"/>
  <p:tag name="KSO_WM_DIAGRAM_GROUP_CODE" val="q1-1"/>
  <p:tag name="KSO_WM_DIAGRAM_VERSION" val="3"/>
  <p:tag name="KSO_WM_DIAGRAM_COLOR_TRICK" val="4"/>
  <p:tag name="KSO_WM_DIAGRAM_COLOR_TEXT_CAN_REMOVE" val="n"/>
  <p:tag name="KSO_WM_DIAGRAM_MAX_ITEMCNT" val="6"/>
  <p:tag name="KSO_WM_DIAGRAM_MIN_ITEMCNT" val="3"/>
  <p:tag name="KSO_WM_DIAGRAM_VIRTUALLY_FRAME" val="{&quot;height&quot;:283.88868140079376,&quot;left&quot;:56.55,&quot;top&quot;:116.69048901663166,&quot;width&quot;:8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5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231077_2*q_h_f*1_1_1"/>
  <p:tag name="KSO_WM_TEMPLATE_CATEGORY" val="diagram"/>
  <p:tag name="KSO_WM_TEMPLATE_INDEX" val="20231077"/>
  <p:tag name="KSO_WM_UNIT_LAYERLEVEL" val="1_1_1"/>
  <p:tag name="KSO_WM_TAG_VERSION" val="3.0"/>
  <p:tag name="KSO_WM_BEAUTIFY_FLAG" val="#wm#"/>
  <p:tag name="KSO_WM_UNIT_VALUE" val="54"/>
  <p:tag name="KSO_WM_DIAGRAM_VERSION" val="3"/>
  <p:tag name="KSO_WM_DIAGRAM_COLOR_TRICK" val="4"/>
  <p:tag name="KSO_WM_DIAGRAM_COLOR_TEXT_CAN_REMOVE" val="n"/>
  <p:tag name="KSO_WM_DIAGRAM_MAX_ITEMCNT" val="6"/>
  <p:tag name="KSO_WM_DIAGRAM_MIN_ITEMCNT" val="3"/>
  <p:tag name="KSO_WM_DIAGRAM_VIRTUALLY_FRAME" val="{&quot;height&quot;:283.88868140079376,&quot;left&quot;:56.55,&quot;top&quot;:116.69048901663166,&quot;width&quot;:8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10;文字是您思想的提炼"/>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5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q_h_a"/>
  <p:tag name="KSO_WM_UNIT_INDEX" val="1_4_1"/>
  <p:tag name="KSO_WM_UNIT_ID" val="diagram20231077_2*q_h_a*1_4_1"/>
  <p:tag name="KSO_WM_TEMPLATE_CATEGORY" val="diagram"/>
  <p:tag name="KSO_WM_TEMPLATE_INDEX" val="20231077"/>
  <p:tag name="KSO_WM_UNIT_LAYERLEVEL" val="1_1_1"/>
  <p:tag name="KSO_WM_TAG_VERSION" val="3.0"/>
  <p:tag name="KSO_WM_BEAUTIFY_FLAG" val="#wm#"/>
  <p:tag name="KSO_WM_DIAGRAM_GROUP_CODE" val="q1-1"/>
  <p:tag name="KSO_WM_DIAGRAM_VERSION" val="3"/>
  <p:tag name="KSO_WM_DIAGRAM_COLOR_TRICK" val="4"/>
  <p:tag name="KSO_WM_DIAGRAM_COLOR_TEXT_CAN_REMOVE" val="n"/>
  <p:tag name="KSO_WM_DIAGRAM_MAX_ITEMCNT" val="6"/>
  <p:tag name="KSO_WM_DIAGRAM_MIN_ITEMCNT" val="3"/>
  <p:tag name="KSO_WM_DIAGRAM_VIRTUALLY_FRAME" val="{&quot;height&quot;:283.88868140079376,&quot;left&quot;:56.55,&quot;top&quot;:116.69048901663166,&quot;width&quot;:8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5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4_1"/>
  <p:tag name="KSO_WM_UNIT_ID" val="diagram20231077_2*q_h_f*1_4_1"/>
  <p:tag name="KSO_WM_TEMPLATE_CATEGORY" val="diagram"/>
  <p:tag name="KSO_WM_TEMPLATE_INDEX" val="20231077"/>
  <p:tag name="KSO_WM_UNIT_LAYERLEVEL" val="1_1_1"/>
  <p:tag name="KSO_WM_TAG_VERSION" val="3.0"/>
  <p:tag name="KSO_WM_BEAUTIFY_FLAG" val="#wm#"/>
  <p:tag name="KSO_WM_UNIT_VALUE" val="54"/>
  <p:tag name="KSO_WM_DIAGRAM_VERSION" val="3"/>
  <p:tag name="KSO_WM_DIAGRAM_COLOR_TRICK" val="4"/>
  <p:tag name="KSO_WM_DIAGRAM_COLOR_TEXT_CAN_REMOVE" val="n"/>
  <p:tag name="KSO_WM_DIAGRAM_MAX_ITEMCNT" val="6"/>
  <p:tag name="KSO_WM_DIAGRAM_MIN_ITEMCNT" val="3"/>
  <p:tag name="KSO_WM_DIAGRAM_VIRTUALLY_FRAME" val="{&quot;height&quot;:283.88868140079376,&quot;left&quot;:56.55,&quot;top&quot;:116.69048901663166,&quot;width&quot;:8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10;文字是您思想的提炼"/>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5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q1-1"/>
  <p:tag name="KSO_WM_UNIT_ID" val="diagram20231077_2*q_h_i*1_1_2"/>
  <p:tag name="KSO_WM_TEMPLATE_CATEGORY" val="diagram"/>
  <p:tag name="KSO_WM_TEMPLATE_INDEX" val="20231077"/>
  <p:tag name="KSO_WM_UNIT_LAYERLEVEL" val="1_1_1"/>
  <p:tag name="KSO_WM_TAG_VERSION" val="3.0"/>
  <p:tag name="KSO_WM_DIAGRAM_VERSION" val="3"/>
  <p:tag name="KSO_WM_DIAGRAM_COLOR_TRICK" val="4"/>
  <p:tag name="KSO_WM_DIAGRAM_COLOR_TEXT_CAN_REMOVE" val="n"/>
  <p:tag name="KSO_WM_UNIT_TYPE" val="q_h_i"/>
  <p:tag name="KSO_WM_UNIT_INDEX" val="1_1_2"/>
  <p:tag name="KSO_WM_DIAGRAM_MAX_ITEMCNT" val="6"/>
  <p:tag name="KSO_WM_DIAGRAM_MIN_ITEMCNT" val="3"/>
  <p:tag name="KSO_WM_DIAGRAM_VIRTUALLY_FRAME" val="{&quot;height&quot;:283.88868140079376,&quot;left&quot;:56.55,&quot;top&quot;:116.69048901663166,&quot;width&quot;:862.5}"/>
  <p:tag name="KSO_WM_DIAGRAM_COLOR_MATCH_VALUE" val="{&quot;shape&quot;:{&quot;fill&quot;:{&quot;type&quot;:0},&quot;glow&quot;:{&quot;colorType&quot;:0},&quot;line&quot;:{&quot;gradient&quot;:[{&quot;brightness&quot;:0,&quot;colorType&quot;:1,&quot;foreColorIndex&quot;:5,&quot;pos&quot;:0.8500000238418579,&quot;transparency&quot;:1},{&quot;brightness&quot;:0,&quot;colorType&quot;:1,&quot;foreColorIndex&quot;:5,&quot;pos&quot;:0,&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5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q1-1"/>
  <p:tag name="KSO_WM_UNIT_ID" val="diagram20231077_2*q_h_i*1_4_2"/>
  <p:tag name="KSO_WM_TEMPLATE_CATEGORY" val="diagram"/>
  <p:tag name="KSO_WM_TEMPLATE_INDEX" val="20231077"/>
  <p:tag name="KSO_WM_UNIT_LAYERLEVEL" val="1_1_1"/>
  <p:tag name="KSO_WM_TAG_VERSION" val="3.0"/>
  <p:tag name="KSO_WM_DIAGRAM_VERSION" val="3"/>
  <p:tag name="KSO_WM_DIAGRAM_COLOR_TRICK" val="4"/>
  <p:tag name="KSO_WM_DIAGRAM_COLOR_TEXT_CAN_REMOVE" val="n"/>
  <p:tag name="KSO_WM_UNIT_TYPE" val="q_h_i"/>
  <p:tag name="KSO_WM_UNIT_INDEX" val="1_4_2"/>
  <p:tag name="KSO_WM_DIAGRAM_MAX_ITEMCNT" val="6"/>
  <p:tag name="KSO_WM_DIAGRAM_MIN_ITEMCNT" val="3"/>
  <p:tag name="KSO_WM_DIAGRAM_VIRTUALLY_FRAME" val="{&quot;height&quot;:283.88868140079376,&quot;left&quot;:56.55,&quot;top&quot;:116.69048901663166,&quot;width&quot;:862.5}"/>
  <p:tag name="KSO_WM_DIAGRAM_COLOR_MATCH_VALUE" val="{&quot;shape&quot;:{&quot;fill&quot;:{&quot;type&quot;:0},&quot;glow&quot;:{&quot;colorType&quot;:0},&quot;line&quot;:{&quot;gradient&quot;:[{&quot;brightness&quot;:0,&quot;colorType&quot;:1,&quot;foreColorIndex&quot;:8,&quot;pos&quot;:0.8500000238418579,&quot;transparency&quot;:1},{&quot;brightness&quot;:0,&quot;colorType&quot;:1,&quot;foreColorIndex&quot;:8,&quot;pos&quot;:0,&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58.xml><?xml version="1.0" encoding="utf-8"?>
<p:tagLst xmlns:p="http://schemas.openxmlformats.org/presentationml/2006/main">
  <p:tag name="KSO_WM_BEAUTIFY_FLAG" val="#wm#"/>
  <p:tag name="KSO_WM_TEMPLATE_CATEGORY" val="diagram"/>
  <p:tag name="KSO_WM_TEMPLATE_INDEX" val="20233337"/>
  <p:tag name="generateSigPptEx" val="1"/>
  <p:tag name="resource_record_key" val="{&quot;65&quot;:[20233337],&quot;70&quot;:[3331446,3314189]}"/>
</p:tagLst>
</file>

<file path=ppt/tags/tag59.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203_2*a*1"/>
  <p:tag name="KSO_WM_TEMPLATE_CATEGORY" val="diagram"/>
  <p:tag name="KSO_WM_TEMPLATE_INDEX" val="20233203"/>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203_2*l_h_a*1_3_1"/>
  <p:tag name="KSO_WM_TEMPLATE_CATEGORY" val="diagram"/>
  <p:tag name="KSO_WM_TEMPLATE_INDEX" val="20233203"/>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1635246873,&quot;left&quot;:58.47661417322835,&quot;top&quot;:112.08119182376558,&quot;width&quot;:835.623385826771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60.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0929_1*l_h_f*1_1_1"/>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UNIT_PRESET_TEXT" val="单击此处添加正文，文字是您思想的提炼，请简意的阐述您的观点。"/>
  <p:tag name="KSO_WM_UNIT_TEXT_FILL_FORE_SCHEMECOLOR_INDEX" val="1"/>
  <p:tag name="KSO_WM_UNIT_TEXT_FILL_TYPE" val="1"/>
  <p:tag name="KSO_WM_UNIT_TEXT_TYPE" val="1"/>
  <p:tag name="KSO_WM_DIAGRAM_MAX_ITEMCNT" val="6"/>
  <p:tag name="KSO_WM_DIAGRAM_MIN_ITEMCNT" val="3"/>
  <p:tag name="KSO_WM_DIAGRAM_VIRTUALLY_FRAME" val="{&quot;height&quot;:305.33761635246884,&quot;left&quot;:99.87661417322835,&quot;top&quot;:97.38119182376558,&quot;width&quot;:759.273385826771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6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0929_1*l_h_a*1_1_1"/>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6"/>
  <p:tag name="KSO_WM_DIAGRAM_MIN_ITEMCNT" val="3"/>
  <p:tag name="KSO_WM_DIAGRAM_VIRTUALLY_FRAME" val="{&quot;height&quot;:305.33761635246884,&quot;left&quot;:99.87661417322835,&quot;top&quot;:97.38119182376558,&quot;width&quot;:759.273385826771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0929_1*l_h_i*1_1_1"/>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UNIT_LINE_FORE_SCHEMECOLOR_INDEX" val="5"/>
  <p:tag name="KSO_WM_DIAGRAM_MAX_ITEMCNT" val="6"/>
  <p:tag name="KSO_WM_DIAGRAM_MIN_ITEMCNT" val="3"/>
  <p:tag name="KSO_WM_DIAGRAM_VIRTUALLY_FRAME" val="{&quot;height&quot;:305.33761635246884,&quot;left&quot;:99.87661417322835,&quot;top&quot;:97.38119182376558,&quot;width&quot;:759.2733858267717}"/>
  <p:tag name="KSO_WM_DIAGRAM_COLOR_MATCH_VALUE" val="{&quot;shape&quot;:{&quot;fill&quot;:{&quot;type&quot;:0},&quot;glow&quot;:{&quot;colorType&quot;:0},&quot;line&quot;:{&quot;solidLine&quot;:{&quot;brightness&quot;:-0.25,&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0929_1*l_h_i*1_1_2"/>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UNIT_LINE_FORE_SCHEMECOLOR_INDEX" val="5"/>
  <p:tag name="KSO_WM_DIAGRAM_MAX_ITEMCNT" val="6"/>
  <p:tag name="KSO_WM_DIAGRAM_MIN_ITEMCNT" val="3"/>
  <p:tag name="KSO_WM_DIAGRAM_VIRTUALLY_FRAME" val="{&quot;height&quot;:305.33761635246884,&quot;left&quot;:99.87661417322835,&quot;top&quot;:97.38119182376558,&quot;width&quot;:759.2733858267717}"/>
  <p:tag name="KSO_WM_DIAGRAM_COLOR_MATCH_VALUE" val="{&quot;shape&quot;:{&quot;fill&quot;:{&quot;type&quot;:0},&quot;glow&quot;:{&quot;colorType&quot;:0},&quot;line&quot;:{&quot;solidLine&quot;:{&quot;brightness&quot;:0.600000023841857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0929_1*l_h_i*1_1_3"/>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UNIT_FILL_TYPE" val="1"/>
  <p:tag name="KSO_WM_UNIT_FILL_FORE_SCHEMECOLOR_INDEX" val="5"/>
  <p:tag name="KSO_WM_UNIT_FILL_FORE_SCHEMECOLOR_INDEX_BRIGHTNESS" val="-0.25"/>
  <p:tag name="KSO_WM_DIAGRAM_MAX_ITEMCNT" val="6"/>
  <p:tag name="KSO_WM_DIAGRAM_MIN_ITEMCNT" val="3"/>
  <p:tag name="KSO_WM_DIAGRAM_VIRTUALLY_FRAME" val="{&quot;height&quot;:305.33761635246884,&quot;left&quot;:99.87661417322835,&quot;top&quot;:97.38119182376558,&quot;width&quot;:759.2733858267717}"/>
  <p:tag name="KSO_WM_DIAGRAM_COLOR_MATCH_VALUE" val="{&quot;shape&quot;:{&quot;fill&quot;:{&quot;solid&quot;:{&quot;brightness&quot;:-0.25,&quot;colorType&quot;:1,&quot;foreColorIndex&quot;:5,&quot;transparency&quot;:0},&quot;type&quot;:1},&quot;glow&quot;:{&quot;colorType&quot;:0},&quot;line&quot;:{&quot;type&quot;:0},&quot;shadow&quot;:{&quot;brightness&quot;:0.4000000059604645,&quot;colorType&quot;:1,&quot;foreColorIndex&quot;:5,&quot;transparency&quot;:0.30000001192092896},&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30929_1*l_h_i*1_1_4"/>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UNIT_FILL_TYPE" val="3"/>
  <p:tag name="KSO_WM_DIAGRAM_MAX_ITEMCNT" val="6"/>
  <p:tag name="KSO_WM_DIAGRAM_MIN_ITEMCNT" val="3"/>
  <p:tag name="KSO_WM_DIAGRAM_VIRTUALLY_FRAME" val="{&quot;height&quot;:305.33761635246884,&quot;left&quot;:99.87661417322835,&quot;top&quot;:97.38119182376558,&quot;width&quot;:759.2733858267717}"/>
  <p:tag name="KSO_WM_DIAGRAM_COLOR_MATCH_VALUE" val="{&quot;shape&quot;:{&quot;fill&quot;:{&quot;gradient&quot;:[{&quot;brightness&quot;:0.10000000149011612,&quot;colorType&quot;:1,&quot;foreColorIndex&quot;:5,&quot;pos&quot;:0,&quot;transparency&quot;:0},{&quot;brightness&quot;:0,&quot;colorType&quot;:1,&quot;foreColorIndex&quot;:5,&quot;pos&quot;:0.69999998807907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30929_1*l_h_i*1_1_5"/>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UNIT_FILL_TYPE" val="3"/>
  <p:tag name="KSO_WM_DIAGRAM_MAX_ITEMCNT" val="6"/>
  <p:tag name="KSO_WM_DIAGRAM_MIN_ITEMCNT" val="3"/>
  <p:tag name="KSO_WM_DIAGRAM_VIRTUALLY_FRAME" val="{&quot;height&quot;:305.33761635246884,&quot;left&quot;:99.87661417322835,&quot;top&quot;:97.38119182376558,&quot;width&quot;:759.2733858267717}"/>
  <p:tag name="KSO_WM_DIAGRAM_COLOR_MATCH_VALUE" val="{&quot;shape&quot;:{&quot;fill&quot;:{&quot;gradient&quot;:[{&quot;brightness&quot;:0.4000000059604645,&quot;colorType&quot;:1,&quot;foreColorIndex&quot;:5,&quot;pos&quot;:0,&quot;transparency&quot;:0},{&quot;brightness&quot;:0.20000000298023224,&quot;colorType&quot;:1,&quot;foreColorIndex&quot;:5,&quot;pos&quot;:0.69999998807907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6"/>
  <p:tag name="KSO_WM_UNIT_ID" val="diagram20230929_1*l_h_i*1_1_6"/>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UNIT_FILL_TYPE" val="3"/>
  <p:tag name="KSO_WM_DIAGRAM_MAX_ITEMCNT" val="6"/>
  <p:tag name="KSO_WM_DIAGRAM_MIN_ITEMCNT" val="3"/>
  <p:tag name="KSO_WM_DIAGRAM_VIRTUALLY_FRAME" val="{&quot;height&quot;:305.33761635246884,&quot;left&quot;:99.87661417322835,&quot;top&quot;:97.38119182376558,&quot;width&quot;:759.2733858267717}"/>
  <p:tag name="KSO_WM_DIAGRAM_COLOR_MATCH_VALUE" val="{&quot;shape&quot;:{&quot;fill&quot;:{&quot;gradient&quot;:[{&quot;brightness&quot;:0.4000000059604645,&quot;colorType&quot;:1,&quot;foreColorIndex&quot;:5,&quot;pos&quot;:0,&quot;transparency&quot;:0},{&quot;brightness&quot;:0.20000000298023224,&quot;colorType&quot;:1,&quot;foreColorIndex&quot;:5,&quot;pos&quot;:0.69999998807907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7"/>
  <p:tag name="KSO_WM_UNIT_ID" val="diagram20230929_1*l_h_i*1_1_7"/>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UNIT_LINE_FORE_SCHEMECOLOR_INDEX" val="5"/>
  <p:tag name="KSO_WM_DIAGRAM_MAX_ITEMCNT" val="6"/>
  <p:tag name="KSO_WM_DIAGRAM_MIN_ITEMCNT" val="3"/>
  <p:tag name="KSO_WM_DIAGRAM_VIRTUALLY_FRAME" val="{&quot;height&quot;:305.33761635246884,&quot;left&quot;:99.87661417322835,&quot;top&quot;:97.38119182376558,&quot;width&quot;:759.2733858267717}"/>
  <p:tag name="KSO_WM_DIAGRAM_COLOR_MATCH_VALUE" val="{&quot;shape&quot;:{&quot;fill&quot;:{&quot;type&quot;:0},&quot;glow&quot;:{&quot;colorType&quot;:0},&quot;line&quot;:{&quot;solidLine&quot;:{&quot;brightness&quot;:0.800000011920929,&quot;colorType&quot;:1,&quot;foreColorIndex&quot;: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8"/>
  <p:tag name="KSO_WM_UNIT_ID" val="diagram20230929_1*l_h_i*1_1_8"/>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UNIT_LINE_FORE_SCHEMECOLOR_INDEX" val="5"/>
  <p:tag name="KSO_WM_DIAGRAM_MAX_ITEMCNT" val="6"/>
  <p:tag name="KSO_WM_DIAGRAM_MIN_ITEMCNT" val="3"/>
  <p:tag name="KSO_WM_DIAGRAM_VIRTUALLY_FRAME" val="{&quot;height&quot;:305.33761635246884,&quot;left&quot;:99.87661417322835,&quot;top&quot;:97.38119182376558,&quot;width&quot;:759.2733858267717}"/>
  <p:tag name="KSO_WM_DIAGRAM_COLOR_MATCH_VALUE" val="{&quot;shape&quot;:{&quot;fill&quot;:{&quot;type&quot;:0},&quot;glow&quot;:{&quot;colorType&quot;:0},&quot;line&quot;:{&quot;solidLine&quot;:{&quot;brightness&quot;:0.800000011920929,&quot;colorType&quot;:1,&quot;foreColorIndex&quot;: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3203_2*l_h_f*1_2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UNIT_VALUE" val="140"/>
  <p:tag name="KSO_WM_DIAGRAM_GROUP_CODE" val="l1-1"/>
  <p:tag name="KSO_WM_DIAGRAM_MAX_ITEMCNT" val="4"/>
  <p:tag name="KSO_WM_DIAGRAM_MIN_ITEMCNT" val="2"/>
  <p:tag name="KSO_WM_DIAGRAM_VIRTUALLY_FRAME" val="{&quot;height&quot;:373.33761635246873,&quot;left&quot;:58.47661417322835,&quot;top&quot;:112.08119182376558,&quot;width&quot;:835.623385826771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请单击此处添加正文内容，文字是您思想的提炼，请言简意赅的阐述您的观点。单击此处添加正文，文字是您思想的提炼。单击此处添加正文，文字是您思想的提炼，请言简意赅的阐述您的观点。单击此处添加正文，文字是您思想的提炼。单击此处添加正文，文字是您思想的提炼，请言简意赅的阐述您的观点"/>
  <p:tag name="KSO_WM_UNIT_TEXT_FILL_FORE_SCHEMECOLOR_INDEX" val="1"/>
  <p:tag name="KSO_WM_UNIT_TEXT_FILL_TYPE" val="1"/>
  <p:tag name="KSO_WM_UNIT_USESOURCEFORMAT_APPLY" val="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9"/>
  <p:tag name="KSO_WM_UNIT_ID" val="diagram20230929_1*l_h_i*1_1_9"/>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UNIT_LINE_FORE_SCHEMECOLOR_INDEX" val="5"/>
  <p:tag name="KSO_WM_DIAGRAM_MAX_ITEMCNT" val="6"/>
  <p:tag name="KSO_WM_DIAGRAM_MIN_ITEMCNT" val="3"/>
  <p:tag name="KSO_WM_DIAGRAM_VIRTUALLY_FRAME" val="{&quot;height&quot;:305.33761635246884,&quot;left&quot;:99.87661417322835,&quot;top&quot;:97.38119182376558,&quot;width&quot;:759.2733858267717}"/>
  <p:tag name="KSO_WM_DIAGRAM_COLOR_MATCH_VALUE" val="{&quot;shape&quot;:{&quot;fill&quot;:{&quot;type&quot;:0},&quot;glow&quot;:{&quot;colorType&quot;:0},&quot;line&quot;:{&quot;solidLine&quot;:{&quot;brightness&quot;:0.800000011920929,&quot;colorType&quot;:1,&quot;foreColorIndex&quot;: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7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0929_1*l_h_a*1_2_1"/>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6"/>
  <p:tag name="KSO_WM_DIAGRAM_MIN_ITEMCNT" val="3"/>
  <p:tag name="KSO_WM_DIAGRAM_VIRTUALLY_FRAME" val="{&quot;height&quot;:305.33761635246884,&quot;left&quot;:99.87661417322835,&quot;top&quot;:97.38119182376558,&quot;width&quot;:759.273385826771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72.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0929_1*l_h_f*1_2_1"/>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UNIT_PRESET_TEXT" val="单击添加正文，文字是您思想的提炼，请简意的阐述您的观点。"/>
  <p:tag name="KSO_WM_UNIT_TEXT_FILL_FORE_SCHEMECOLOR_INDEX" val="1"/>
  <p:tag name="KSO_WM_UNIT_TEXT_FILL_TYPE" val="1"/>
  <p:tag name="KSO_WM_UNIT_TEXT_TYPE" val="1"/>
  <p:tag name="KSO_WM_DIAGRAM_MAX_ITEMCNT" val="6"/>
  <p:tag name="KSO_WM_DIAGRAM_MIN_ITEMCNT" val="3"/>
  <p:tag name="KSO_WM_DIAGRAM_VIRTUALLY_FRAME" val="{&quot;height&quot;:305.33761635246884,&quot;left&quot;:99.87661417322835,&quot;top&quot;:97.38119182376558,&quot;width&quot;:759.273385826771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0929_1*l_h_i*1_2_1"/>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UNIT_LINE_FORE_SCHEMECOLOR_INDEX" val="6"/>
  <p:tag name="KSO_WM_DIAGRAM_MAX_ITEMCNT" val="6"/>
  <p:tag name="KSO_WM_DIAGRAM_MIN_ITEMCNT" val="3"/>
  <p:tag name="KSO_WM_DIAGRAM_VIRTUALLY_FRAME" val="{&quot;height&quot;:305.33761635246884,&quot;left&quot;:99.87661417322835,&quot;top&quot;:97.38119182376558,&quot;width&quot;:759.2733858267717}"/>
  <p:tag name="KSO_WM_DIAGRAM_COLOR_MATCH_VALUE" val="{&quot;shape&quot;:{&quot;fill&quot;:{&quot;type&quot;:0},&quot;glow&quot;:{&quot;colorType&quot;:0},&quot;line&quot;:{&quot;solidLine&quot;:{&quot;brightness&quot;:-0.25,&quot;colorType&quot;:1,&quot;foreColorIndex&quot;: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0929_1*l_h_i*1_2_2"/>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UNIT_LINE_FORE_SCHEMECOLOR_INDEX" val="6"/>
  <p:tag name="KSO_WM_DIAGRAM_MAX_ITEMCNT" val="6"/>
  <p:tag name="KSO_WM_DIAGRAM_MIN_ITEMCNT" val="3"/>
  <p:tag name="KSO_WM_DIAGRAM_VIRTUALLY_FRAME" val="{&quot;height&quot;:305.33761635246884,&quot;left&quot;:99.87661417322835,&quot;top&quot;:97.38119182376558,&quot;width&quot;:759.2733858267717}"/>
  <p:tag name="KSO_WM_DIAGRAM_COLOR_MATCH_VALUE" val="{&quot;shape&quot;:{&quot;fill&quot;:{&quot;type&quot;:0},&quot;glow&quot;:{&quot;colorType&quot;:0},&quot;line&quot;:{&quot;solidLine&quot;:{&quot;brightness&quot;:0.6000000238418579,&quot;colorType&quot;:1,&quot;foreColorIndex&quot;: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0929_1*l_h_i*1_2_3"/>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UNIT_FILL_TYPE" val="1"/>
  <p:tag name="KSO_WM_UNIT_FILL_FORE_SCHEMECOLOR_INDEX" val="6"/>
  <p:tag name="KSO_WM_UNIT_FILL_FORE_SCHEMECOLOR_INDEX_BRIGHTNESS" val="-0.25"/>
  <p:tag name="KSO_WM_DIAGRAM_MAX_ITEMCNT" val="6"/>
  <p:tag name="KSO_WM_DIAGRAM_MIN_ITEMCNT" val="3"/>
  <p:tag name="KSO_WM_DIAGRAM_VIRTUALLY_FRAME" val="{&quot;height&quot;:305.33761635246884,&quot;left&quot;:99.87661417322835,&quot;top&quot;:97.38119182376558,&quot;width&quot;:759.2733858267717}"/>
  <p:tag name="KSO_WM_DIAGRAM_COLOR_MATCH_VALUE" val="{&quot;shape&quot;:{&quot;fill&quot;:{&quot;solid&quot;:{&quot;brightness&quot;:-0.25,&quot;colorType&quot;:1,&quot;foreColorIndex&quot;:6,&quot;transparency&quot;:0},&quot;type&quot;:1},&quot;glow&quot;:{&quot;colorType&quot;:0},&quot;line&quot;:{&quot;type&quot;:0},&quot;shadow&quot;:{&quot;brightness&quot;:0,&quot;colorType&quot;:1,&quot;foreColorIndex&quot;:6,&quot;transparency&quot;:0.6200000047683716},&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30929_1*l_h_i*1_2_4"/>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UNIT_FILL_TYPE" val="3"/>
  <p:tag name="KSO_WM_DIAGRAM_MAX_ITEMCNT" val="6"/>
  <p:tag name="KSO_WM_DIAGRAM_MIN_ITEMCNT" val="3"/>
  <p:tag name="KSO_WM_DIAGRAM_VIRTUALLY_FRAME" val="{&quot;height&quot;:305.33761635246884,&quot;left&quot;:99.87661417322835,&quot;top&quot;:97.38119182376558,&quot;width&quot;:759.2733858267717}"/>
  <p:tag name="KSO_WM_DIAGRAM_COLOR_MATCH_VALUE" val="{&quot;shape&quot;:{&quot;fill&quot;:{&quot;gradient&quot;:[{&quot;brightness&quot;:0.10000000149011612,&quot;colorType&quot;:1,&quot;foreColorIndex&quot;:6,&quot;pos&quot;:0,&quot;transparency&quot;:0},{&quot;brightness&quot;:0,&quot;colorType&quot;:1,&quot;foreColorIndex&quot;:6,&quot;pos&quot;:0.69999998807907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230929_1*l_h_i*1_2_5"/>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UNIT_FILL_TYPE" val="3"/>
  <p:tag name="KSO_WM_DIAGRAM_MAX_ITEMCNT" val="6"/>
  <p:tag name="KSO_WM_DIAGRAM_MIN_ITEMCNT" val="3"/>
  <p:tag name="KSO_WM_DIAGRAM_VIRTUALLY_FRAME" val="{&quot;height&quot;:305.33761635246884,&quot;left&quot;:99.87661417322835,&quot;top&quot;:97.38119182376558,&quot;width&quot;:759.2733858267717}"/>
  <p:tag name="KSO_WM_DIAGRAM_COLOR_MATCH_VALUE" val="{&quot;shape&quot;:{&quot;fill&quot;:{&quot;gradient&quot;:[{&quot;brightness&quot;:0.4000000059604645,&quot;colorType&quot;:1,&quot;foreColorIndex&quot;:6,&quot;pos&quot;:0,&quot;transparency&quot;:0},{&quot;brightness&quot;:0.20000000298023224,&quot;colorType&quot;:1,&quot;foreColorIndex&quot;:6,&quot;pos&quot;:0.69999998807907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6"/>
  <p:tag name="KSO_WM_UNIT_ID" val="diagram20230929_1*l_h_i*1_2_6"/>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UNIT_FILL_TYPE" val="3"/>
  <p:tag name="KSO_WM_DIAGRAM_MAX_ITEMCNT" val="6"/>
  <p:tag name="KSO_WM_DIAGRAM_MIN_ITEMCNT" val="3"/>
  <p:tag name="KSO_WM_DIAGRAM_VIRTUALLY_FRAME" val="{&quot;height&quot;:305.33761635246884,&quot;left&quot;:99.87661417322835,&quot;top&quot;:97.38119182376558,&quot;width&quot;:759.2733858267717}"/>
  <p:tag name="KSO_WM_DIAGRAM_COLOR_MATCH_VALUE" val="{&quot;shape&quot;:{&quot;fill&quot;:{&quot;gradient&quot;:[{&quot;brightness&quot;:0.4000000059604645,&quot;colorType&quot;:1,&quot;foreColorIndex&quot;:6,&quot;pos&quot;:0,&quot;transparency&quot;:0},{&quot;brightness&quot;:0.20000000298023224,&quot;colorType&quot;:1,&quot;foreColorIndex&quot;:6,&quot;pos&quot;:0.69999998807907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7"/>
  <p:tag name="KSO_WM_UNIT_ID" val="diagram20230929_1*l_h_i*1_2_7"/>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UNIT_LINE_FORE_SCHEMECOLOR_INDEX" val="6"/>
  <p:tag name="KSO_WM_DIAGRAM_MAX_ITEMCNT" val="6"/>
  <p:tag name="KSO_WM_DIAGRAM_MIN_ITEMCNT" val="3"/>
  <p:tag name="KSO_WM_DIAGRAM_VIRTUALLY_FRAME" val="{&quot;height&quot;:305.33761635246884,&quot;left&quot;:99.87661417322835,&quot;top&quot;:97.38119182376558,&quot;width&quot;:759.2733858267717}"/>
  <p:tag name="KSO_WM_DIAGRAM_COLOR_MATCH_VALUE" val="{&quot;shape&quot;:{&quot;fill&quot;:{&quot;type&quot;:0},&quot;glow&quot;:{&quot;colorType&quot;:0},&quot;line&quot;:{&quot;solidLine&quot;:{&quot;brightness&quot;:0.800000011920929,&quot;colorType&quot;:1,&quot;foreColorIndex&quot;:6,&quot;transparency&quot;:0.60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203_2*l_h_a*1_2_1"/>
  <p:tag name="KSO_WM_TEMPLATE_CATEGORY" val="diagram"/>
  <p:tag name="KSO_WM_TEMPLATE_INDEX" val="20233203"/>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1635246873,&quot;left&quot;:58.47661417322835,&quot;top&quot;:112.08119182376558,&quot;width&quot;:835.623385826771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8"/>
  <p:tag name="KSO_WM_UNIT_ID" val="diagram20230929_1*l_h_i*1_2_8"/>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UNIT_LINE_FORE_SCHEMECOLOR_INDEX" val="6"/>
  <p:tag name="KSO_WM_DIAGRAM_MAX_ITEMCNT" val="6"/>
  <p:tag name="KSO_WM_DIAGRAM_MIN_ITEMCNT" val="3"/>
  <p:tag name="KSO_WM_DIAGRAM_VIRTUALLY_FRAME" val="{&quot;height&quot;:305.33761635246884,&quot;left&quot;:99.87661417322835,&quot;top&quot;:97.38119182376558,&quot;width&quot;:759.2733858267717}"/>
  <p:tag name="KSO_WM_DIAGRAM_COLOR_MATCH_VALUE" val="{&quot;shape&quot;:{&quot;fill&quot;:{&quot;type&quot;:0},&quot;glow&quot;:{&quot;colorType&quot;:0},&quot;line&quot;:{&quot;solidLine&quot;:{&quot;brightness&quot;:0.800000011920929,&quot;colorType&quot;:1,&quot;foreColorIndex&quot;:6,&quot;transparency&quot;:0.60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9"/>
  <p:tag name="KSO_WM_UNIT_ID" val="diagram20230929_1*l_h_i*1_2_9"/>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UNIT_LINE_FORE_SCHEMECOLOR_INDEX" val="6"/>
  <p:tag name="KSO_WM_DIAGRAM_MAX_ITEMCNT" val="6"/>
  <p:tag name="KSO_WM_DIAGRAM_MIN_ITEMCNT" val="3"/>
  <p:tag name="KSO_WM_DIAGRAM_VIRTUALLY_FRAME" val="{&quot;height&quot;:305.33761635246884,&quot;left&quot;:99.87661417322835,&quot;top&quot;:97.38119182376558,&quot;width&quot;:759.2733858267717}"/>
  <p:tag name="KSO_WM_DIAGRAM_COLOR_MATCH_VALUE" val="{&quot;shape&quot;:{&quot;fill&quot;:{&quot;type&quot;:0},&quot;glow&quot;:{&quot;colorType&quot;:0},&quot;line&quot;:{&quot;solidLine&quot;:{&quot;brightness&quot;:0.800000011920929,&quot;colorType&quot;:1,&quot;foreColorIndex&quot;:6,&quot;transparency&quot;:0.60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8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0929_1*l_h_a*1_3_1"/>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6"/>
  <p:tag name="KSO_WM_DIAGRAM_MIN_ITEMCNT" val="3"/>
  <p:tag name="KSO_WM_DIAGRAM_VIRTUALLY_FRAME" val="{&quot;height&quot;:305.33761635246884,&quot;left&quot;:99.87661417322835,&quot;top&quot;:97.38119182376558,&quot;width&quot;:759.273385826771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83.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0929_1*l_h_f*1_3_1"/>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UNIT_PRESET_TEXT" val="单击此处添加正文，文字是您思想的提炼，请简意的阐述您的观点。"/>
  <p:tag name="KSO_WM_UNIT_TEXT_FILL_FORE_SCHEMECOLOR_INDEX" val="1"/>
  <p:tag name="KSO_WM_UNIT_TEXT_FILL_TYPE" val="1"/>
  <p:tag name="KSO_WM_UNIT_TEXT_TYPE" val="1"/>
  <p:tag name="KSO_WM_DIAGRAM_MAX_ITEMCNT" val="6"/>
  <p:tag name="KSO_WM_DIAGRAM_MIN_ITEMCNT" val="3"/>
  <p:tag name="KSO_WM_DIAGRAM_VIRTUALLY_FRAME" val="{&quot;height&quot;:305.33761635246884,&quot;left&quot;:99.87661417322835,&quot;top&quot;:97.38119182376558,&quot;width&quot;:759.273385826771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0929_1*l_h_i*1_3_1"/>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UNIT_LINE_FORE_SCHEMECOLOR_INDEX" val="7"/>
  <p:tag name="KSO_WM_DIAGRAM_MAX_ITEMCNT" val="6"/>
  <p:tag name="KSO_WM_DIAGRAM_MIN_ITEMCNT" val="3"/>
  <p:tag name="KSO_WM_DIAGRAM_VIRTUALLY_FRAME" val="{&quot;height&quot;:305.33761635246884,&quot;left&quot;:99.87661417322835,&quot;top&quot;:97.38119182376558,&quot;width&quot;:759.2733858267717}"/>
  <p:tag name="KSO_WM_DIAGRAM_COLOR_MATCH_VALUE" val="{&quot;shape&quot;:{&quot;fill&quot;:{&quot;type&quot;:0},&quot;glow&quot;:{&quot;colorType&quot;:0},&quot;line&quot;:{&quot;solidLine&quot;:{&quot;brightness&quot;:-0.25,&quot;colorType&quot;:1,&quot;foreColorIndex&quot;:7,&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0929_1*l_h_i*1_3_2"/>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UNIT_LINE_FORE_SCHEMECOLOR_INDEX" val="7"/>
  <p:tag name="KSO_WM_DIAGRAM_MAX_ITEMCNT" val="6"/>
  <p:tag name="KSO_WM_DIAGRAM_MIN_ITEMCNT" val="3"/>
  <p:tag name="KSO_WM_DIAGRAM_VIRTUALLY_FRAME" val="{&quot;height&quot;:305.33761635246884,&quot;left&quot;:99.87661417322835,&quot;top&quot;:97.38119182376558,&quot;width&quot;:759.2733858267717}"/>
  <p:tag name="KSO_WM_DIAGRAM_COLOR_MATCH_VALUE" val="{&quot;shape&quot;:{&quot;fill&quot;:{&quot;type&quot;:0},&quot;glow&quot;:{&quot;colorType&quot;:0},&quot;line&quot;:{&quot;solidLine&quot;:{&quot;brightness&quot;:0.6000000238418579,&quot;colorType&quot;:1,&quot;foreColorIndex&quot;:7,&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0929_1*l_h_i*1_3_3"/>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UNIT_FILL_TYPE" val="1"/>
  <p:tag name="KSO_WM_UNIT_FILL_FORE_SCHEMECOLOR_INDEX" val="7"/>
  <p:tag name="KSO_WM_UNIT_FILL_FORE_SCHEMECOLOR_INDEX_BRIGHTNESS" val="-0.25"/>
  <p:tag name="KSO_WM_DIAGRAM_MAX_ITEMCNT" val="6"/>
  <p:tag name="KSO_WM_DIAGRAM_MIN_ITEMCNT" val="3"/>
  <p:tag name="KSO_WM_DIAGRAM_VIRTUALLY_FRAME" val="{&quot;height&quot;:305.33761635246884,&quot;left&quot;:99.87661417322835,&quot;top&quot;:97.38119182376558,&quot;width&quot;:759.2733858267717}"/>
  <p:tag name="KSO_WM_DIAGRAM_COLOR_MATCH_VALUE" val="{&quot;shape&quot;:{&quot;fill&quot;:{&quot;solid&quot;:{&quot;brightness&quot;:-0.25,&quot;colorType&quot;:1,&quot;foreColorIndex&quot;:7,&quot;transparency&quot;:0},&quot;type&quot;:1},&quot;glow&quot;:{&quot;colorType&quot;:0},&quot;line&quot;:{&quot;type&quot;:0},&quot;shadow&quot;:{&quot;brightness&quot;:0,&quot;colorType&quot;:1,&quot;foreColorIndex&quot;:7,&quot;transparency&quot;:0.6200000047683716},&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30929_1*l_h_i*1_3_4"/>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UNIT_FILL_TYPE" val="3"/>
  <p:tag name="KSO_WM_DIAGRAM_MAX_ITEMCNT" val="6"/>
  <p:tag name="KSO_WM_DIAGRAM_MIN_ITEMCNT" val="3"/>
  <p:tag name="KSO_WM_DIAGRAM_VIRTUALLY_FRAME" val="{&quot;height&quot;:305.33761635246884,&quot;left&quot;:99.87661417322835,&quot;top&quot;:97.38119182376558,&quot;width&quot;:759.2733858267717}"/>
  <p:tag name="KSO_WM_DIAGRAM_COLOR_MATCH_VALUE" val="{&quot;shape&quot;:{&quot;fill&quot;:{&quot;gradient&quot;:[{&quot;brightness&quot;:0.10000000149011612,&quot;colorType&quot;:1,&quot;foreColorIndex&quot;:7,&quot;pos&quot;:0,&quot;transparency&quot;:0},{&quot;brightness&quot;:0,&quot;colorType&quot;:1,&quot;foreColorIndex&quot;:7,&quot;pos&quot;:0.69999998807907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20230929_1*l_h_i*1_3_5"/>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UNIT_FILL_TYPE" val="3"/>
  <p:tag name="KSO_WM_DIAGRAM_MAX_ITEMCNT" val="6"/>
  <p:tag name="KSO_WM_DIAGRAM_MIN_ITEMCNT" val="3"/>
  <p:tag name="KSO_WM_DIAGRAM_VIRTUALLY_FRAME" val="{&quot;height&quot;:305.33761635246884,&quot;left&quot;:99.87661417322835,&quot;top&quot;:97.38119182376558,&quot;width&quot;:759.2733858267717}"/>
  <p:tag name="KSO_WM_DIAGRAM_COLOR_MATCH_VALUE" val="{&quot;shape&quot;:{&quot;fill&quot;:{&quot;gradient&quot;:[{&quot;brightness&quot;:0.4000000059604645,&quot;colorType&quot;:1,&quot;foreColorIndex&quot;:7,&quot;pos&quot;:0,&quot;transparency&quot;:0},{&quot;brightness&quot;:0.20000000298023224,&quot;colorType&quot;:1,&quot;foreColorIndex&quot;:7,&quot;pos&quot;:0.69999998807907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6"/>
  <p:tag name="KSO_WM_UNIT_ID" val="diagram20230929_1*l_h_i*1_3_6"/>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UNIT_FILL_TYPE" val="3"/>
  <p:tag name="KSO_WM_DIAGRAM_MAX_ITEMCNT" val="6"/>
  <p:tag name="KSO_WM_DIAGRAM_MIN_ITEMCNT" val="3"/>
  <p:tag name="KSO_WM_DIAGRAM_VIRTUALLY_FRAME" val="{&quot;height&quot;:305.33761635246884,&quot;left&quot;:99.87661417322835,&quot;top&quot;:97.38119182376558,&quot;width&quot;:759.2733858267717}"/>
  <p:tag name="KSO_WM_DIAGRAM_COLOR_MATCH_VALUE" val="{&quot;shape&quot;:{&quot;fill&quot;:{&quot;gradient&quot;:[{&quot;brightness&quot;:0.4000000059604645,&quot;colorType&quot;:1,&quot;foreColorIndex&quot;:7,&quot;pos&quot;:0,&quot;transparency&quot;:0},{&quot;brightness&quot;:0.20000000298023224,&quot;colorType&quot;:1,&quot;foreColorIndex&quot;:7,&quot;pos&quot;:0.69999998807907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3203_2*l_h_f*1_1_1"/>
  <p:tag name="KSO_WM_TEMPLATE_CATEGORY" val="diagram"/>
  <p:tag name="KSO_WM_TEMPLATE_INDEX" val="20233203"/>
  <p:tag name="KSO_WM_UNIT_LAYERLEVEL" val="1_1_1"/>
  <p:tag name="KSO_WM_TAG_VERSION" val="3.0"/>
  <p:tag name="KSO_WM_UNIT_VALUE" val="14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1635246873,&quot;left&quot;:58.47661417322835,&quot;top&quot;:112.08119182376558,&quot;width&quot;:835.623385826771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请单击此处添加内容，文字是您思想的提炼，请言简意赅的阐述您的观点。单击添加正文，文字是您思想的提炼。单击此处添加正文，文字是您思想的提炼，请言简意赅的阐述您的观点。单击添加正文，文字是您思想的提炼。单击此处添加正文，文字是您思想的提炼，请言简意赅的阐述您的观点"/>
  <p:tag name="KSO_WM_UNIT_TEXT_FILL_FORE_SCHEMECOLOR_INDEX" val="1"/>
  <p:tag name="KSO_WM_UNIT_TEXT_FILL_TYPE" val="1"/>
  <p:tag name="KSO_WM_UNIT_USESOURCEFORMAT_APPLY" val="1"/>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7"/>
  <p:tag name="KSO_WM_UNIT_ID" val="diagram20230929_1*l_h_i*1_3_7"/>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UNIT_LINE_FORE_SCHEMECOLOR_INDEX" val="7"/>
  <p:tag name="KSO_WM_DIAGRAM_MAX_ITEMCNT" val="6"/>
  <p:tag name="KSO_WM_DIAGRAM_MIN_ITEMCNT" val="3"/>
  <p:tag name="KSO_WM_DIAGRAM_VIRTUALLY_FRAME" val="{&quot;height&quot;:305.33761635246884,&quot;left&quot;:99.87661417322835,&quot;top&quot;:97.38119182376558,&quot;width&quot;:759.2733858267717}"/>
  <p:tag name="KSO_WM_DIAGRAM_COLOR_MATCH_VALUE" val="{&quot;shape&quot;:{&quot;fill&quot;:{&quot;type&quot;:0},&quot;glow&quot;:{&quot;colorType&quot;:0},&quot;line&quot;:{&quot;solidLine&quot;:{&quot;brightness&quot;:0.800000011920929,&quot;colorType&quot;:1,&quot;foreColorIndex&quot;:7,&quot;transparency&quot;:0.60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8"/>
  <p:tag name="KSO_WM_UNIT_ID" val="diagram20230929_1*l_h_i*1_3_8"/>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UNIT_LINE_FORE_SCHEMECOLOR_INDEX" val="7"/>
  <p:tag name="KSO_WM_DIAGRAM_MAX_ITEMCNT" val="6"/>
  <p:tag name="KSO_WM_DIAGRAM_MIN_ITEMCNT" val="3"/>
  <p:tag name="KSO_WM_DIAGRAM_VIRTUALLY_FRAME" val="{&quot;height&quot;:305.33761635246884,&quot;left&quot;:99.87661417322835,&quot;top&quot;:97.38119182376558,&quot;width&quot;:759.2733858267717}"/>
  <p:tag name="KSO_WM_DIAGRAM_COLOR_MATCH_VALUE" val="{&quot;shape&quot;:{&quot;fill&quot;:{&quot;type&quot;:0},&quot;glow&quot;:{&quot;colorType&quot;:0},&quot;line&quot;:{&quot;solidLine&quot;:{&quot;brightness&quot;:0.800000011920929,&quot;colorType&quot;:1,&quot;foreColorIndex&quot;:7,&quot;transparency&quot;:0.60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9"/>
  <p:tag name="KSO_WM_UNIT_ID" val="diagram20230929_1*l_h_i*1_3_9"/>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UNIT_LINE_FORE_SCHEMECOLOR_INDEX" val="7"/>
  <p:tag name="KSO_WM_DIAGRAM_MAX_ITEMCNT" val="6"/>
  <p:tag name="KSO_WM_DIAGRAM_MIN_ITEMCNT" val="3"/>
  <p:tag name="KSO_WM_DIAGRAM_VIRTUALLY_FRAME" val="{&quot;height&quot;:305.33761635246884,&quot;left&quot;:99.87661417322835,&quot;top&quot;:97.38119182376558,&quot;width&quot;:759.2733858267717}"/>
  <p:tag name="KSO_WM_DIAGRAM_COLOR_MATCH_VALUE" val="{&quot;shape&quot;:{&quot;fill&quot;:{&quot;type&quot;:0},&quot;glow&quot;:{&quot;colorType&quot;:0},&quot;line&quot;:{&quot;solidLine&quot;:{&quot;brightness&quot;:0.800000011920929,&quot;colorType&quot;:1,&quot;foreColorIndex&quot;:7,&quot;transparency&quot;:0.60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93.xml><?xml version="1.0" encoding="utf-8"?>
<p:tagLst xmlns:p="http://schemas.openxmlformats.org/presentationml/2006/main">
  <p:tag name="KSO_WM_UNIT_VALUE" val="173*173"/>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0929_1*l_h_x*1_1_1"/>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3"/>
  <p:tag name="KSO_WM_DIAGRAM_VIRTUALLY_FRAME" val="{&quot;height&quot;:305.33761635246884,&quot;left&quot;:99.87661417322835,&quot;top&quot;:97.38119182376558,&quot;width&quot;:759.273385826771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MH_SHAPE_GUID" val="25"/>
  <p:tag name="KSO_WM_DIAGRAM_USE_COLOR_VALUE" val="{&quot;color_scheme&quot;:1,&quot;color_type&quot;:1,&quot;theme_color_indexes&quot;:[5,6,5,6,5,6]}"/>
</p:tagLst>
</file>

<file path=ppt/tags/tag94.xml><?xml version="1.0" encoding="utf-8"?>
<p:tagLst xmlns:p="http://schemas.openxmlformats.org/presentationml/2006/main">
  <p:tag name="KSO_WM_UNIT_VALUE" val="173*173"/>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0929_1*l_h_x*1_2_1"/>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3"/>
  <p:tag name="KSO_WM_DIAGRAM_VIRTUALLY_FRAME" val="{&quot;height&quot;:305.33761635246884,&quot;left&quot;:99.87661417322835,&quot;top&quot;:97.38119182376558,&quot;width&quot;:759.273385826771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MH_SHAPE_GUID" val="24"/>
  <p:tag name="KSO_WM_DIAGRAM_USE_COLOR_VALUE" val="{&quot;color_scheme&quot;:1,&quot;color_type&quot;:1,&quot;theme_color_indexes&quot;:[5,6,5,6,5,6]}"/>
</p:tagLst>
</file>

<file path=ppt/tags/tag95.xml><?xml version="1.0" encoding="utf-8"?>
<p:tagLst xmlns:p="http://schemas.openxmlformats.org/presentationml/2006/main">
  <p:tag name="KSO_WM_UNIT_VALUE" val="173*173"/>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30929_1*l_h_x*1_3_1"/>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3"/>
  <p:tag name="KSO_WM_DIAGRAM_VIRTUALLY_FRAME" val="{&quot;height&quot;:305.33761635246884,&quot;left&quot;:99.87661417322835,&quot;top&quot;:97.38119182376558,&quot;width&quot;:759.273385826771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MH_SHAPE_GUID" val="26"/>
  <p:tag name="KSO_WM_DIAGRAM_USE_COLOR_VALUE" val="{&quot;color_scheme&quot;:1,&quot;color_type&quot;:1,&quot;theme_color_indexes&quot;:[5,6,5,6,5,6]}"/>
</p:tagLst>
</file>

<file path=ppt/tags/tag96.xml><?xml version="1.0" encoding="utf-8"?>
<p:tagLst xmlns:p="http://schemas.openxmlformats.org/presentationml/2006/main">
  <p:tag name="KSO_WM_SLIDE_ID" val="diagram20233203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3203"/>
  <p:tag name="KSO_WM_SLIDE_TYPE" val="text"/>
  <p:tag name="KSO_WM_SLIDE_SUBTYPE" val="diag"/>
  <p:tag name="KSO_WM_SLIDE_SIZE" val="835.572*361.7"/>
  <p:tag name="KSO_WM_SLIDE_POSITION" val="62.1266*132.9"/>
  <p:tag name="KSO_WM_SLIDE_LAYOUT" val="a_l"/>
  <p:tag name="KSO_WM_SLIDE_LAYOUT_CNT" val="1_1"/>
  <p:tag name="KSO_WM_SPECIAL_SOURCE" val="bdnull"/>
  <p:tag name="KSO_WM_DIAGRAM_GROUP_CODE" val="l1-1"/>
  <p:tag name="KSO_WM_SLIDE_DIAGTYPE" val="l"/>
  <p:tag name="resource_record_key" val="{&quot;65&quot;:[20233203],&quot;70&quot;:[3312268]}"/>
</p:tagLst>
</file>

<file path=ppt/tags/tag97.xml><?xml version="1.0" encoding="utf-8"?>
<p:tagLst xmlns:p="http://schemas.openxmlformats.org/presentationml/2006/main">
  <p:tag name="KSO_WM_UNIT_TYPE" val="a"/>
  <p:tag name="KSO_WM_UNIT_INDEX" val="1"/>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12_4*l_i*1_1"/>
  <p:tag name="KSO_WM_TEMPLATE_CATEGORY" val="diagram"/>
  <p:tag name="KSO_WM_TEMPLATE_INDEX" val="20235612"/>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DIAGRAM_MAX_ITEMCNT" val="8"/>
  <p:tag name="KSO_WM_DIAGRAM_MIN_ITEMCNT" val="2"/>
  <p:tag name="KSO_WM_DIAGRAM_VIRTUALLY_FRAME" val="{&quot;height&quot;:268.3750457763671,&quot;left&quot;:111.00000610351563,&quot;top&quot;:130.96247711181638,&quot;width&quot;:768.5999938964844}"/>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12_4*l_h_f*1_1_1"/>
  <p:tag name="KSO_WM_TEMPLATE_CATEGORY" val="diagram"/>
  <p:tag name="KSO_WM_TEMPLATE_INDEX" val="20235612"/>
  <p:tag name="KSO_WM_UNIT_LAYERLEVEL" val="1_1_1"/>
  <p:tag name="KSO_WM_TAG_VERSION" val="3.0"/>
  <p:tag name="KSO_WM_BEAUTIFY_FLAG" val="#wm#"/>
  <p:tag name="KSO_WM_UNIT_SUBTYPE" val="a"/>
  <p:tag name="KSO_WM_UNIT_TEXT_LAYER_COUNT" val="1"/>
  <p:tag name="KSO_WM_UNIT_PRESET_TEXT_INDEX" val="-1"/>
  <p:tag name="KSO_WM_UNIT_PRESET_TEXT_LEN" val="0"/>
  <p:tag name="KSO_WM_UNIT_NOCLEAR" val="0"/>
  <p:tag name="KSO_WM_DIAGRAM_GROUP_CODE" val="l1-1"/>
  <p:tag name="KSO_WM_UNIT_TYPE" val="l_h_f"/>
  <p:tag name="KSO_WM_UNIT_INDEX" val="1_1_1"/>
  <p:tag name="KSO_WM_DIAGRAM_VERSION" val="3"/>
  <p:tag name="KSO_WM_DIAGRAM_COLOR_TRICK" val="1"/>
  <p:tag name="KSO_WM_DIAGRAM_COLOR_TEXT_CAN_REMOVE" val="n"/>
  <p:tag name="KSO_WM_UNIT_VALUE" val="92"/>
  <p:tag name="KSO_WM_UNIT_PRESET_TEXT" val="单击此处添加正文，文字是您思想的提炼，为了最终演示发布的良好效果，请您言简意赅的阐述观点。根据您的需要可以酌情增减文字，以便观者准确理解您所传达的信息。文字是您思想的提炼。"/>
  <p:tag name="KSO_WM_UNIT_TEXT_FILL_FORE_SCHEMECOLOR_INDEX" val="1"/>
  <p:tag name="KSO_WM_UNIT_TEXT_FILL_TYPE" val="1"/>
  <p:tag name="KSO_WM_UNIT_TEXT_TYPE" val="1"/>
  <p:tag name="KSO_WM_DIAGRAM_MAX_ITEMCNT" val="8"/>
  <p:tag name="KSO_WM_DIAGRAM_MIN_ITEMCNT" val="2"/>
  <p:tag name="KSO_WM_DIAGRAM_VIRTUALLY_FRAME" val="{&quot;height&quot;:268.3750457763671,&quot;left&quot;:111.00000610351563,&quot;top&quot;:130.96247711181638,&quot;width&quot;:768.59999389648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heme/theme1.xml><?xml version="1.0" encoding="utf-8"?>
<a:theme xmlns:a="http://schemas.openxmlformats.org/drawingml/2006/main" name="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9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2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3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4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5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稻壳鸭鸭</Template>
  <TotalTime>0</TotalTime>
  <Words>3892</Words>
  <Application>WPS 演示</Application>
  <PresentationFormat>宽屏</PresentationFormat>
  <Paragraphs>268</Paragraphs>
  <Slides>23</Slides>
  <Notes>31</Notes>
  <HiddenSlides>1</HiddenSlides>
  <MMClips>0</MMClips>
  <ScaleCrop>false</ScaleCrop>
  <HeadingPairs>
    <vt:vector size="6" baseType="variant">
      <vt:variant>
        <vt:lpstr>已用的字体</vt:lpstr>
      </vt:variant>
      <vt:variant>
        <vt:i4>22</vt:i4>
      </vt:variant>
      <vt:variant>
        <vt:lpstr>主题</vt:lpstr>
      </vt:variant>
      <vt:variant>
        <vt:i4>8</vt:i4>
      </vt:variant>
      <vt:variant>
        <vt:lpstr>幻灯片标题</vt:lpstr>
      </vt:variant>
      <vt:variant>
        <vt:i4>23</vt:i4>
      </vt:variant>
    </vt:vector>
  </HeadingPairs>
  <TitlesOfParts>
    <vt:vector size="53" baseType="lpstr">
      <vt:lpstr>Arial</vt:lpstr>
      <vt:lpstr>宋体</vt:lpstr>
      <vt:lpstr>Wingdings</vt:lpstr>
      <vt:lpstr>汉仪雅酷黑 85W</vt:lpstr>
      <vt:lpstr>黑体</vt:lpstr>
      <vt:lpstr>思源黑体 CN Light</vt:lpstr>
      <vt:lpstr>思源宋体 CN</vt:lpstr>
      <vt:lpstr>Calibri</vt:lpstr>
      <vt:lpstr>MiSans Medium</vt:lpstr>
      <vt:lpstr>MiSans Semibold</vt:lpstr>
      <vt:lpstr>思源黑体 CN Medium</vt:lpstr>
      <vt:lpstr>思源黑体 CN Normal</vt:lpstr>
      <vt:lpstr>思源黑体</vt:lpstr>
      <vt:lpstr>汉仪雅酷黑 85W</vt:lpstr>
      <vt:lpstr>汉仪正圆-55W</vt:lpstr>
      <vt:lpstr>BiaoZhunCuHei</vt:lpstr>
      <vt:lpstr>阿里巴巴普惠体 M</vt:lpstr>
      <vt:lpstr>微软雅黑</vt:lpstr>
      <vt:lpstr>Arial Unicode MS</vt:lpstr>
      <vt:lpstr>等线</vt:lpstr>
      <vt:lpstr>Segoe Print</vt:lpstr>
      <vt:lpstr>汉仪正圆-55W</vt:lpstr>
      <vt:lpstr>稻壳鸭鸭   https://www.docer.com/works?userid=327037375</vt:lpstr>
      <vt:lpstr>Office 主题</vt:lpstr>
      <vt:lpstr>1_稻壳鸭鸭   https://www.docer.com/works?userid=327037375</vt:lpstr>
      <vt:lpstr>19_稻壳鸭鸭   https://www.docer.com/works?userid=327037375</vt:lpstr>
      <vt:lpstr>2_稻壳鸭鸭   https://www.docer.com/works?userid=327037375</vt:lpstr>
      <vt:lpstr>3_稻壳鸭鸭   https://www.docer.com/works?userid=327037375</vt:lpstr>
      <vt:lpstr>4_稻壳鸭鸭   https://www.docer.com/works?userid=327037375</vt:lpstr>
      <vt:lpstr>5_稻壳鸭鸭   https://www.docer.com/works?userid=327037375</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（二）多重对应分析（多于两个分类变量）</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微信用户</cp:lastModifiedBy>
  <cp:revision>26</cp:revision>
  <dcterms:created xsi:type="dcterms:W3CDTF">2025-09-29T17:50:00Z</dcterms:created>
  <dcterms:modified xsi:type="dcterms:W3CDTF">2025-10-17T06:36:05Z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2052-12.1.0.17140</vt:lpwstr>
  </property>
  <property fmtid="{D5CDD505-2E9C-101B-9397-08002B2CF9AE}" pid="3" name="KSOTemplateUUID">
    <vt:lpwstr>v1.0_mb_1RSa+iecjw47oW/rMDje4A==</vt:lpwstr>
  </property>
  <property fmtid="{D5CDD505-2E9C-101B-9397-08002B2CF9AE}" pid="4" name="ICV">
    <vt:lpwstr>6DB68421C4C15D73C7A67868B17E3754_41</vt:lpwstr>
  </property>
</Properties>
</file>